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56" r:id="rId1"/>
  </p:sldMasterIdLst>
  <p:notesMasterIdLst>
    <p:notesMasterId r:id="rId10"/>
  </p:notesMasterIdLst>
  <p:handoutMasterIdLst>
    <p:handoutMasterId r:id="rId11"/>
  </p:handoutMasterIdLst>
  <p:sldIdLst>
    <p:sldId id="817" r:id="rId2"/>
    <p:sldId id="820" r:id="rId3"/>
    <p:sldId id="821" r:id="rId4"/>
    <p:sldId id="824" r:id="rId5"/>
    <p:sldId id="825" r:id="rId6"/>
    <p:sldId id="742" r:id="rId7"/>
    <p:sldId id="744" r:id="rId8"/>
    <p:sldId id="823" r:id="rId9"/>
  </p:sldIdLst>
  <p:sldSz cx="9144000" cy="5143500" type="screen16x9"/>
  <p:notesSz cx="9144000" cy="6858000"/>
  <p:custDataLst>
    <p:tags r:id="rId12"/>
  </p:custDataLst>
  <p:defaultTextStyle>
    <a:defPPr>
      <a:defRPr lang="en-US"/>
    </a:defPPr>
    <a:lvl1pPr marL="0" algn="l" defTabSz="685891" rtl="0" eaLnBrk="1" latinLnBrk="0" hangingPunct="1">
      <a:defRPr sz="1400" kern="1200">
        <a:solidFill>
          <a:schemeClr val="tx1"/>
        </a:solidFill>
        <a:latin typeface="+mn-lt"/>
        <a:ea typeface="+mn-ea"/>
        <a:cs typeface="+mn-cs"/>
      </a:defRPr>
    </a:lvl1pPr>
    <a:lvl2pPr marL="342946" algn="l" defTabSz="685891" rtl="0" eaLnBrk="1" latinLnBrk="0" hangingPunct="1">
      <a:defRPr sz="1400" kern="1200">
        <a:solidFill>
          <a:schemeClr val="tx1"/>
        </a:solidFill>
        <a:latin typeface="+mn-lt"/>
        <a:ea typeface="+mn-ea"/>
        <a:cs typeface="+mn-cs"/>
      </a:defRPr>
    </a:lvl2pPr>
    <a:lvl3pPr marL="685891" algn="l" defTabSz="685891" rtl="0" eaLnBrk="1" latinLnBrk="0" hangingPunct="1">
      <a:defRPr sz="1400" kern="1200">
        <a:solidFill>
          <a:schemeClr val="tx1"/>
        </a:solidFill>
        <a:latin typeface="+mn-lt"/>
        <a:ea typeface="+mn-ea"/>
        <a:cs typeface="+mn-cs"/>
      </a:defRPr>
    </a:lvl3pPr>
    <a:lvl4pPr marL="1028837" algn="l" defTabSz="685891" rtl="0" eaLnBrk="1" latinLnBrk="0" hangingPunct="1">
      <a:defRPr sz="1400" kern="1200">
        <a:solidFill>
          <a:schemeClr val="tx1"/>
        </a:solidFill>
        <a:latin typeface="+mn-lt"/>
        <a:ea typeface="+mn-ea"/>
        <a:cs typeface="+mn-cs"/>
      </a:defRPr>
    </a:lvl4pPr>
    <a:lvl5pPr marL="1371783" algn="l" defTabSz="685891" rtl="0" eaLnBrk="1" latinLnBrk="0" hangingPunct="1">
      <a:defRPr sz="1400" kern="1200">
        <a:solidFill>
          <a:schemeClr val="tx1"/>
        </a:solidFill>
        <a:latin typeface="+mn-lt"/>
        <a:ea typeface="+mn-ea"/>
        <a:cs typeface="+mn-cs"/>
      </a:defRPr>
    </a:lvl5pPr>
    <a:lvl6pPr marL="1714729" algn="l" defTabSz="685891" rtl="0" eaLnBrk="1" latinLnBrk="0" hangingPunct="1">
      <a:defRPr sz="1400" kern="1200">
        <a:solidFill>
          <a:schemeClr val="tx1"/>
        </a:solidFill>
        <a:latin typeface="+mn-lt"/>
        <a:ea typeface="+mn-ea"/>
        <a:cs typeface="+mn-cs"/>
      </a:defRPr>
    </a:lvl6pPr>
    <a:lvl7pPr marL="2057674" algn="l" defTabSz="685891" rtl="0" eaLnBrk="1" latinLnBrk="0" hangingPunct="1">
      <a:defRPr sz="1400" kern="1200">
        <a:solidFill>
          <a:schemeClr val="tx1"/>
        </a:solidFill>
        <a:latin typeface="+mn-lt"/>
        <a:ea typeface="+mn-ea"/>
        <a:cs typeface="+mn-cs"/>
      </a:defRPr>
    </a:lvl7pPr>
    <a:lvl8pPr marL="2400620" algn="l" defTabSz="685891" rtl="0" eaLnBrk="1" latinLnBrk="0" hangingPunct="1">
      <a:defRPr sz="1400" kern="1200">
        <a:solidFill>
          <a:schemeClr val="tx1"/>
        </a:solidFill>
        <a:latin typeface="+mn-lt"/>
        <a:ea typeface="+mn-ea"/>
        <a:cs typeface="+mn-cs"/>
      </a:defRPr>
    </a:lvl8pPr>
    <a:lvl9pPr marL="2743566" algn="l" defTabSz="685891"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28" userDrawn="1">
          <p15:clr>
            <a:srgbClr val="A4A3A4"/>
          </p15:clr>
        </p15:guide>
        <p15:guide id="2" orient="horz" pos="3744" userDrawn="1">
          <p15:clr>
            <a:srgbClr val="A4A3A4"/>
          </p15:clr>
        </p15:guide>
        <p15:guide id="3" orient="horz" pos="962" userDrawn="1">
          <p15:clr>
            <a:srgbClr val="A4A3A4"/>
          </p15:clr>
        </p15:guide>
        <p15:guide id="4" orient="horz" pos="1257" userDrawn="1">
          <p15:clr>
            <a:srgbClr val="A4A3A4"/>
          </p15:clr>
        </p15:guide>
        <p15:guide id="5" pos="3833" userDrawn="1">
          <p15:clr>
            <a:srgbClr val="A4A3A4"/>
          </p15:clr>
        </p15:guide>
        <p15:guide id="6" pos="7343" userDrawn="1">
          <p15:clr>
            <a:srgbClr val="A4A3A4"/>
          </p15:clr>
        </p15:guide>
        <p15:guide id="7" pos="431" userDrawn="1">
          <p15:clr>
            <a:srgbClr val="A4A3A4"/>
          </p15:clr>
        </p15:guide>
        <p15:guide id="8" orient="horz" pos="1892" userDrawn="1">
          <p15:clr>
            <a:srgbClr val="A4A3A4"/>
          </p15:clr>
        </p15:guide>
        <p15:guide id="9" orient="horz" pos="2822" userDrawn="1">
          <p15:clr>
            <a:srgbClr val="A4A3A4"/>
          </p15:clr>
        </p15:guide>
        <p15:guide id="10" orient="horz" pos="735" userDrawn="1">
          <p15:clr>
            <a:srgbClr val="A4A3A4"/>
          </p15:clr>
        </p15:guide>
        <p15:guide id="11" orient="horz" pos="940" userDrawn="1">
          <p15:clr>
            <a:srgbClr val="A4A3A4"/>
          </p15:clr>
        </p15:guide>
        <p15:guide id="12" pos="2880">
          <p15:clr>
            <a:srgbClr val="A4A3A4"/>
          </p15:clr>
        </p15:guide>
        <p15:guide id="13" pos="5511" userDrawn="1">
          <p15:clr>
            <a:srgbClr val="A4A3A4"/>
          </p15:clr>
        </p15:guide>
        <p15:guide id="14" pos="251">
          <p15:clr>
            <a:srgbClr val="A4A3A4"/>
          </p15:clr>
        </p15:guide>
      </p15:sldGuideLst>
    </p:ext>
    <p:ext uri="{2D200454-40CA-4A62-9FC3-DE9A4176ACB9}">
      <p15:notesGuideLst xmlns:p15="http://schemas.microsoft.com/office/powerpoint/2012/main">
        <p15:guide id="1" orient="horz" pos="2160" userDrawn="1">
          <p15:clr>
            <a:srgbClr val="A4A3A4"/>
          </p15:clr>
        </p15:guide>
        <p15:guide id="2" pos="288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ynthia Allegrezza" initials="CA" lastIdx="10" clrIdx="0"/>
  <p:cmAuthor id="7" name="Chester Alvarez" initials="CA [4]" lastIdx="1" clrIdx="7">
    <p:extLst/>
  </p:cmAuthor>
  <p:cmAuthor id="1" name="Pam Erlichman" initials="" lastIdx="0" clrIdx="1"/>
  <p:cmAuthor id="8" name="Chester Alvarez" initials="CA [5]" lastIdx="1" clrIdx="8">
    <p:extLst/>
  </p:cmAuthor>
  <p:cmAuthor id="2" name="Michelle" initials="" lastIdx="6" clrIdx="2"/>
  <p:cmAuthor id="3" name="Lisa Eng" initials="" lastIdx="1" clrIdx="3"/>
  <p:cmAuthor id="4" name="Chester Alvarez" initials="CA" lastIdx="1" clrIdx="4">
    <p:extLst/>
  </p:cmAuthor>
  <p:cmAuthor id="5" name="Chester Alvarez" initials="CA [2]" lastIdx="1" clrIdx="5">
    <p:extLst/>
  </p:cmAuthor>
  <p:cmAuthor id="6" name="Chester Alvarez" initials="CA [3]" lastIdx="1" clrIdx="6">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0000"/>
    <a:srgbClr val="C80000"/>
    <a:srgbClr val="D2402F"/>
    <a:srgbClr val="FFFFFF"/>
    <a:srgbClr val="E6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FD0F851-EC5A-4D38-B0AD-8093EC10F33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523" autoAdjust="0"/>
    <p:restoredTop sz="89047" autoAdjust="0"/>
  </p:normalViewPr>
  <p:slideViewPr>
    <p:cSldViewPr snapToGrid="0">
      <p:cViewPr varScale="1">
        <p:scale>
          <a:sx n="129" d="100"/>
          <a:sy n="129" d="100"/>
        </p:scale>
        <p:origin x="1472" y="176"/>
      </p:cViewPr>
      <p:guideLst>
        <p:guide orient="horz" pos="2028"/>
        <p:guide orient="horz" pos="3744"/>
        <p:guide orient="horz" pos="962"/>
        <p:guide orient="horz" pos="1257"/>
        <p:guide pos="3833"/>
        <p:guide pos="7343"/>
        <p:guide pos="431"/>
        <p:guide orient="horz" pos="1892"/>
        <p:guide orient="horz" pos="2822"/>
        <p:guide orient="horz" pos="735"/>
        <p:guide orient="horz" pos="940"/>
        <p:guide pos="2880"/>
        <p:guide pos="5511"/>
        <p:guide pos="251"/>
      </p:guideLst>
    </p:cSldViewPr>
  </p:slideViewPr>
  <p:outlineViewPr>
    <p:cViewPr>
      <p:scale>
        <a:sx n="33" d="100"/>
        <a:sy n="33" d="100"/>
      </p:scale>
      <p:origin x="0" y="-6416"/>
    </p:cViewPr>
  </p:outlineViewPr>
  <p:notesTextViewPr>
    <p:cViewPr>
      <p:scale>
        <a:sx n="1" d="1"/>
        <a:sy n="1" d="1"/>
      </p:scale>
      <p:origin x="0" y="0"/>
    </p:cViewPr>
  </p:notesTextViewPr>
  <p:sorterViewPr>
    <p:cViewPr>
      <p:scale>
        <a:sx n="100" d="100"/>
        <a:sy n="100" d="100"/>
      </p:scale>
      <p:origin x="0" y="1840"/>
    </p:cViewPr>
  </p:sorterViewPr>
  <p:notesViewPr>
    <p:cSldViewPr snapToGrid="0">
      <p:cViewPr>
        <p:scale>
          <a:sx n="200" d="100"/>
          <a:sy n="200" d="100"/>
        </p:scale>
        <p:origin x="1920" y="144"/>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gs" Target="tags/tag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1E821AA6-70BE-4FDE-A8DC-DB381A688FD8}" type="datetimeFigureOut">
              <a:rPr lang="en-US"/>
              <a:pPr/>
              <a:t>3/6/19</a:t>
            </a:fld>
            <a:endParaRPr dirty="0"/>
          </a:p>
        </p:txBody>
      </p:sp>
      <p:sp>
        <p:nvSpPr>
          <p:cNvPr id="4" name="Footer Placeholder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197E47EA-D299-42CE-88BF-4E1035596DA5}" type="slidenum">
              <a:rPr/>
              <a:pPr/>
              <a:t>‹#›</a:t>
            </a:fld>
            <a:endParaRPr dirty="0"/>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41500" y="285750"/>
            <a:ext cx="3432175" cy="19304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508000" y="2343150"/>
            <a:ext cx="8128000" cy="4000500"/>
          </a:xfrm>
          <a:prstGeom prst="rect">
            <a:avLst/>
          </a:prstGeom>
        </p:spPr>
        <p:txBody>
          <a:bodyPr vert="horz" lIns="0" tIns="0" rIns="0" bIns="9144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508000" y="6457950"/>
            <a:ext cx="6197600" cy="170260"/>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7620000" y="6457950"/>
            <a:ext cx="1016000" cy="170260"/>
          </a:xfrm>
          <a:prstGeom prst="rect">
            <a:avLst/>
          </a:prstGeom>
        </p:spPr>
        <p:txBody>
          <a:bodyPr vert="horz" lIns="91440" tIns="45720" rIns="91440" bIns="45720" rtlCol="0" anchor="b"/>
          <a:lstStyle>
            <a:lvl1pPr algn="r">
              <a:defRPr sz="1200"/>
            </a:lvl1pPr>
          </a:lstStyle>
          <a:p>
            <a:fld id="{8C72D9AE-7182-4680-8F79-479C4181FF08}" type="slidenum">
              <a:rPr/>
              <a:pPr/>
              <a:t>‹#›</a:t>
            </a:fld>
            <a:endParaRPr dirty="0"/>
          </a:p>
        </p:txBody>
      </p:sp>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hf hdr="0" ftr="0" dt="0"/>
  <p:notesStyle>
    <a:lvl1pPr marL="0" algn="l" defTabSz="685891" rtl="0" eaLnBrk="1" latinLnBrk="0" hangingPunct="1">
      <a:spcBef>
        <a:spcPts val="450"/>
      </a:spcBef>
      <a:defRPr sz="800" kern="1200">
        <a:solidFill>
          <a:schemeClr val="tx1"/>
        </a:solidFill>
        <a:latin typeface="+mn-lt"/>
        <a:ea typeface="+mn-ea"/>
        <a:cs typeface="+mn-cs"/>
      </a:defRPr>
    </a:lvl1pPr>
    <a:lvl2pPr marL="171473" indent="-85736" algn="l" defTabSz="685891" rtl="0" eaLnBrk="1" latinLnBrk="0" hangingPunct="1">
      <a:spcBef>
        <a:spcPts val="450"/>
      </a:spcBef>
      <a:buFont typeface="Arial" panose="020B0604020202020204" pitchFamily="34" charset="0"/>
      <a:buChar char="•"/>
      <a:defRPr sz="1400" kern="1200">
        <a:solidFill>
          <a:schemeClr val="tx1"/>
        </a:solidFill>
        <a:latin typeface="+mn-lt"/>
        <a:ea typeface="+mn-ea"/>
        <a:cs typeface="+mn-cs"/>
      </a:defRPr>
    </a:lvl2pPr>
    <a:lvl3pPr marL="300078" indent="-85736" algn="l" defTabSz="685891" rtl="0" eaLnBrk="1" latinLnBrk="0" hangingPunct="1">
      <a:spcBef>
        <a:spcPts val="450"/>
      </a:spcBef>
      <a:buFont typeface="Arial" panose="020B0604020202020204" pitchFamily="34" charset="0"/>
      <a:buChar char="–"/>
      <a:defRPr sz="1200" kern="1200">
        <a:solidFill>
          <a:schemeClr val="tx1"/>
        </a:solidFill>
        <a:latin typeface="+mn-lt"/>
        <a:ea typeface="+mn-ea"/>
        <a:cs typeface="+mn-cs"/>
      </a:defRPr>
    </a:lvl3pPr>
    <a:lvl4pPr marL="428682" indent="-85736" algn="l" defTabSz="685891" rtl="0" eaLnBrk="1" latinLnBrk="0" hangingPunct="1">
      <a:spcBef>
        <a:spcPts val="450"/>
      </a:spcBef>
      <a:buFont typeface="Arial" panose="020B0604020202020204" pitchFamily="34" charset="0"/>
      <a:buChar char="•"/>
      <a:defRPr sz="1000" kern="1200">
        <a:solidFill>
          <a:schemeClr val="tx1"/>
        </a:solidFill>
        <a:latin typeface="+mn-lt"/>
        <a:ea typeface="+mn-ea"/>
        <a:cs typeface="+mn-cs"/>
      </a:defRPr>
    </a:lvl4pPr>
    <a:lvl5pPr marL="557287" indent="-85736" algn="l" defTabSz="685891" rtl="0" eaLnBrk="1" latinLnBrk="0" hangingPunct="1">
      <a:spcBef>
        <a:spcPts val="450"/>
      </a:spcBef>
      <a:buFont typeface="Arial" panose="020B0604020202020204" pitchFamily="34" charset="0"/>
      <a:buChar char="–"/>
      <a:defRPr sz="800" kern="1200">
        <a:solidFill>
          <a:schemeClr val="tx1"/>
        </a:solidFill>
        <a:latin typeface="+mn-lt"/>
        <a:ea typeface="+mn-ea"/>
        <a:cs typeface="+mn-cs"/>
      </a:defRPr>
    </a:lvl5pPr>
    <a:lvl6pPr marL="1714729" algn="l" defTabSz="685891" rtl="0" eaLnBrk="1" latinLnBrk="0" hangingPunct="1">
      <a:defRPr sz="900" kern="1200">
        <a:solidFill>
          <a:schemeClr val="tx1"/>
        </a:solidFill>
        <a:latin typeface="+mn-lt"/>
        <a:ea typeface="+mn-ea"/>
        <a:cs typeface="+mn-cs"/>
      </a:defRPr>
    </a:lvl6pPr>
    <a:lvl7pPr marL="2057674" algn="l" defTabSz="685891" rtl="0" eaLnBrk="1" latinLnBrk="0" hangingPunct="1">
      <a:defRPr sz="900" kern="1200">
        <a:solidFill>
          <a:schemeClr val="tx1"/>
        </a:solidFill>
        <a:latin typeface="+mn-lt"/>
        <a:ea typeface="+mn-ea"/>
        <a:cs typeface="+mn-cs"/>
      </a:defRPr>
    </a:lvl7pPr>
    <a:lvl8pPr marL="2400620" algn="l" defTabSz="685891" rtl="0" eaLnBrk="1" latinLnBrk="0" hangingPunct="1">
      <a:defRPr sz="900" kern="1200">
        <a:solidFill>
          <a:schemeClr val="tx1"/>
        </a:solidFill>
        <a:latin typeface="+mn-lt"/>
        <a:ea typeface="+mn-ea"/>
        <a:cs typeface="+mn-cs"/>
      </a:defRPr>
    </a:lvl8pPr>
    <a:lvl9pPr marL="2743566" algn="l" defTabSz="685891"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pPr/>
              <a:t>1</a:t>
            </a:fld>
            <a:endParaRPr lang="uk-UA" dirty="0"/>
          </a:p>
        </p:txBody>
      </p:sp>
    </p:spTree>
    <p:extLst>
      <p:ext uri="{BB962C8B-B14F-4D97-AF65-F5344CB8AC3E}">
        <p14:creationId xmlns:p14="http://schemas.microsoft.com/office/powerpoint/2010/main" val="1994519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47900" y="522288"/>
            <a:ext cx="4648200" cy="2614612"/>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a:defRPr/>
            </a:pPr>
            <a:fld id="{F643B3DC-0411-4D47-9FD2-72EB5E0AA022}" type="slidenum">
              <a:rPr lang="en-US" smtClean="0">
                <a:solidFill>
                  <a:srgbClr val="000000"/>
                </a:solidFill>
              </a:rPr>
              <a:pPr>
                <a:defRPr/>
              </a:pPr>
              <a:t>2</a:t>
            </a:fld>
            <a:endParaRPr lang="en-US" dirty="0">
              <a:solidFill>
                <a:srgbClr val="000000"/>
              </a:solidFill>
            </a:endParaRPr>
          </a:p>
        </p:txBody>
      </p:sp>
    </p:spTree>
    <p:extLst>
      <p:ext uri="{BB962C8B-B14F-4D97-AF65-F5344CB8AC3E}">
        <p14:creationId xmlns:p14="http://schemas.microsoft.com/office/powerpoint/2010/main" val="1123864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4</a:t>
            </a:fld>
            <a:endParaRPr lang="en-IN" dirty="0"/>
          </a:p>
        </p:txBody>
      </p:sp>
    </p:spTree>
    <p:extLst>
      <p:ext uri="{BB962C8B-B14F-4D97-AF65-F5344CB8AC3E}">
        <p14:creationId xmlns:p14="http://schemas.microsoft.com/office/powerpoint/2010/main" val="2360950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72D9AE-7182-4680-8F79-479C4181FF08}" type="slidenum">
              <a:rPr lang="en-IN" smtClean="0"/>
              <a:pPr/>
              <a:t>5</a:t>
            </a:fld>
            <a:endParaRPr lang="en-IN" dirty="0"/>
          </a:p>
        </p:txBody>
      </p:sp>
    </p:spTree>
    <p:extLst>
      <p:ext uri="{BB962C8B-B14F-4D97-AF65-F5344CB8AC3E}">
        <p14:creationId xmlns:p14="http://schemas.microsoft.com/office/powerpoint/2010/main" val="2748611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pPr/>
              <a:t>6</a:t>
            </a:fld>
            <a:endParaRPr lang="uk-UA" dirty="0"/>
          </a:p>
        </p:txBody>
      </p:sp>
    </p:spTree>
    <p:extLst>
      <p:ext uri="{BB962C8B-B14F-4D97-AF65-F5344CB8AC3E}">
        <p14:creationId xmlns:p14="http://schemas.microsoft.com/office/powerpoint/2010/main" val="1430878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BF69FB-43FB-A048-863C-DD065AD794ED}" type="slidenum">
              <a:rPr lang="en-US" smtClean="0"/>
              <a:pPr/>
              <a:t>7</a:t>
            </a:fld>
            <a:endParaRPr lang="en-US"/>
          </a:p>
        </p:txBody>
      </p:sp>
    </p:spTree>
    <p:extLst>
      <p:ext uri="{BB962C8B-B14F-4D97-AF65-F5344CB8AC3E}">
        <p14:creationId xmlns:p14="http://schemas.microsoft.com/office/powerpoint/2010/main" val="2575278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pPr/>
              <a:t>8</a:t>
            </a:fld>
            <a:endParaRPr lang="uk-UA" dirty="0"/>
          </a:p>
        </p:txBody>
      </p:sp>
    </p:spTree>
    <p:extLst>
      <p:ext uri="{BB962C8B-B14F-4D97-AF65-F5344CB8AC3E}">
        <p14:creationId xmlns:p14="http://schemas.microsoft.com/office/powerpoint/2010/main" val="38873230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Red Divider Slide">
    <p:bg>
      <p:bgPr>
        <a:blipFill rotWithShape="1">
          <a:blip r:embed="rId2" cstate="screen">
            <a:extLst>
              <a:ext uri="{28A0092B-C50C-407E-A947-70E740481C1C}">
                <a14:useLocalDpi xmlns:a14="http://schemas.microsoft.com/office/drawing/2010/main"/>
              </a:ext>
            </a:extLst>
          </a:blip>
          <a:stretch>
            <a:fillRect/>
          </a:stretch>
        </a:blipFill>
        <a:effectLst/>
      </p:bgPr>
    </p:bg>
    <p:spTree>
      <p:nvGrpSpPr>
        <p:cNvPr id="1" name="Shape 411"/>
        <p:cNvGrpSpPr/>
        <p:nvPr/>
      </p:nvGrpSpPr>
      <p:grpSpPr>
        <a:xfrm>
          <a:off x="0" y="0"/>
          <a:ext cx="0" cy="0"/>
          <a:chOff x="0" y="0"/>
          <a:chExt cx="0" cy="0"/>
        </a:xfrm>
      </p:grpSpPr>
      <p:sp>
        <p:nvSpPr>
          <p:cNvPr id="412" name="Shape 412"/>
          <p:cNvSpPr txBox="1">
            <a:spLocks noGrp="1"/>
          </p:cNvSpPr>
          <p:nvPr>
            <p:ph type="ctrTitle" hasCustomPrompt="1"/>
          </p:nvPr>
        </p:nvSpPr>
        <p:spPr>
          <a:xfrm>
            <a:off x="398968" y="1745467"/>
            <a:ext cx="8346073" cy="1102518"/>
          </a:xfrm>
          <a:prstGeom prst="rect">
            <a:avLst/>
          </a:prstGeom>
          <a:noFill/>
          <a:ln>
            <a:noFill/>
          </a:ln>
        </p:spPr>
        <p:txBody>
          <a:bodyPr lIns="68578" tIns="68578" rIns="68578" bIns="68578" anchor="b" anchorCtr="0"/>
          <a:lstStyle>
            <a:lvl1pPr marL="0" marR="0" lvl="0" indent="0" algn="l" rtl="0">
              <a:lnSpc>
                <a:spcPct val="80000"/>
              </a:lnSpc>
              <a:spcBef>
                <a:spcPts val="0"/>
              </a:spcBef>
              <a:buClr>
                <a:schemeClr val="dk1"/>
              </a:buClr>
              <a:buFont typeface="Calibri"/>
              <a:buNone/>
              <a:defRPr sz="3600" b="0" i="0" u="none" strike="noStrike" cap="none">
                <a:solidFill>
                  <a:srgbClr val="FFFFFF"/>
                </a:solidFill>
                <a:latin typeface="Arial" charset="0"/>
                <a:ea typeface="Arial" charset="0"/>
                <a:cs typeface="Arial" charset="0"/>
                <a:sym typeface="Calibri"/>
              </a:defRPr>
            </a:lvl1pPr>
            <a:lvl2pPr lvl="1" indent="0">
              <a:spcBef>
                <a:spcPts val="0"/>
              </a:spcBef>
              <a:buNone/>
              <a:defRPr sz="1400"/>
            </a:lvl2pPr>
            <a:lvl3pPr lvl="2" indent="0">
              <a:spcBef>
                <a:spcPts val="0"/>
              </a:spcBef>
              <a:buNone/>
              <a:defRPr sz="1400"/>
            </a:lvl3pPr>
            <a:lvl4pPr lvl="3" indent="0">
              <a:spcBef>
                <a:spcPts val="0"/>
              </a:spcBef>
              <a:buNone/>
              <a:defRPr sz="1400"/>
            </a:lvl4pPr>
            <a:lvl5pPr lvl="4" indent="0">
              <a:spcBef>
                <a:spcPts val="0"/>
              </a:spcBef>
              <a:buNone/>
              <a:defRPr sz="1400"/>
            </a:lvl5pPr>
            <a:lvl6pPr lvl="5" indent="0">
              <a:spcBef>
                <a:spcPts val="0"/>
              </a:spcBef>
              <a:buNone/>
              <a:defRPr sz="1400"/>
            </a:lvl6pPr>
            <a:lvl7pPr lvl="6" indent="0">
              <a:spcBef>
                <a:spcPts val="0"/>
              </a:spcBef>
              <a:buNone/>
              <a:defRPr sz="1400"/>
            </a:lvl7pPr>
            <a:lvl8pPr lvl="7" indent="0">
              <a:spcBef>
                <a:spcPts val="0"/>
              </a:spcBef>
              <a:buNone/>
              <a:defRPr sz="1400"/>
            </a:lvl8pPr>
            <a:lvl9pPr lvl="8" indent="0">
              <a:spcBef>
                <a:spcPts val="0"/>
              </a:spcBef>
              <a:buNone/>
              <a:defRPr sz="1400"/>
            </a:lvl9pPr>
          </a:lstStyle>
          <a:p>
            <a:r>
              <a:rPr lang="en-US" dirty="0"/>
              <a:t>Divider title</a:t>
            </a:r>
            <a:endParaRPr dirty="0"/>
          </a:p>
        </p:txBody>
      </p:sp>
      <p:pic>
        <p:nvPicPr>
          <p:cNvPr id="5" name="Picture 4" descr="1.5X red tab for PP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398470" y="4716318"/>
            <a:ext cx="1190633" cy="436060"/>
          </a:xfrm>
          <a:prstGeom prst="rect">
            <a:avLst/>
          </a:prstGeom>
        </p:spPr>
      </p:pic>
      <p:sp>
        <p:nvSpPr>
          <p:cNvPr id="15" name="Date Placeholder 14"/>
          <p:cNvSpPr>
            <a:spLocks noGrp="1"/>
          </p:cNvSpPr>
          <p:nvPr>
            <p:ph type="dt" idx="10"/>
          </p:nvPr>
        </p:nvSpPr>
        <p:spPr>
          <a:xfrm>
            <a:off x="4653297" y="4917186"/>
            <a:ext cx="920037" cy="137159"/>
          </a:xfrm>
          <a:prstGeom prst="rect">
            <a:avLst/>
          </a:prstGeom>
        </p:spPr>
        <p:txBody>
          <a:bodyPr/>
          <a:lstStyle>
            <a:lvl1pPr>
              <a:defRPr>
                <a:solidFill>
                  <a:schemeClr val="bg1"/>
                </a:solidFill>
              </a:defRPr>
            </a:lvl1pPr>
          </a:lstStyle>
          <a:p>
            <a:fld id="{51045EF4-E9DC-A541-9EB7-1CAF224A087F}" type="datetime1">
              <a:rPr lang="en-US" smtClean="0"/>
              <a:pPr/>
              <a:t>3/6/19</a:t>
            </a:fld>
            <a:endParaRPr lang="en-US" dirty="0"/>
          </a:p>
        </p:txBody>
      </p:sp>
      <p:sp>
        <p:nvSpPr>
          <p:cNvPr id="16" name="Footer Placeholder 15"/>
          <p:cNvSpPr>
            <a:spLocks noGrp="1"/>
          </p:cNvSpPr>
          <p:nvPr>
            <p:ph type="ftr" idx="11"/>
          </p:nvPr>
        </p:nvSpPr>
        <p:spPr/>
        <p:txBody>
          <a:bodyPr/>
          <a:lstStyle>
            <a:lvl1pPr>
              <a:defRPr>
                <a:solidFill>
                  <a:schemeClr val="bg1"/>
                </a:solidFill>
              </a:defRPr>
            </a:lvl1pPr>
          </a:lstStyle>
          <a:p>
            <a:r>
              <a:rPr lang="en-US"/>
              <a:t>|  Copyright © 2018, Oracle and/or its affiliates. All rights reserved. </a:t>
            </a:r>
            <a:endParaRPr lang="en-US" dirty="0"/>
          </a:p>
        </p:txBody>
      </p:sp>
      <p:sp>
        <p:nvSpPr>
          <p:cNvPr id="17" name="Slide Number Placeholder 16"/>
          <p:cNvSpPr>
            <a:spLocks noGrp="1"/>
          </p:cNvSpPr>
          <p:nvPr>
            <p:ph type="sldNum" idx="12"/>
          </p:nvPr>
        </p:nvSpPr>
        <p:spPr/>
        <p:txBody>
          <a:bodyPr/>
          <a:lstStyle>
            <a:lvl1pPr>
              <a:defRPr>
                <a:solidFill>
                  <a:schemeClr val="bg1"/>
                </a:solidFill>
              </a:defRPr>
            </a:lvl1pPr>
          </a:lstStyle>
          <a:p>
            <a:fld id="{C51EAA63-D034-42AE-91FA-B13B9518C7BE}" type="slidenum">
              <a:rPr lang="en-US" smtClean="0"/>
              <a:pPr/>
              <a:t>‹#›</a:t>
            </a:fld>
            <a:endParaRPr lang="en-US" dirty="0"/>
          </a:p>
        </p:txBody>
      </p:sp>
    </p:spTree>
    <p:extLst>
      <p:ext uri="{BB962C8B-B14F-4D97-AF65-F5344CB8AC3E}">
        <p14:creationId xmlns:p14="http://schemas.microsoft.com/office/powerpoint/2010/main" val="1597894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Red Divider Slide with Subtitle">
    <p:bg>
      <p:bgPr>
        <a:blipFill rotWithShape="1">
          <a:blip r:embed="rId2" cstate="screen">
            <a:extLst>
              <a:ext uri="{28A0092B-C50C-407E-A947-70E740481C1C}">
                <a14:useLocalDpi xmlns:a14="http://schemas.microsoft.com/office/drawing/2010/main"/>
              </a:ext>
            </a:extLst>
          </a:blip>
          <a:stretch>
            <a:fillRect/>
          </a:stretch>
        </a:blipFill>
        <a:effectLst/>
      </p:bgPr>
    </p:bg>
    <p:spTree>
      <p:nvGrpSpPr>
        <p:cNvPr id="1" name="Shape 411"/>
        <p:cNvGrpSpPr/>
        <p:nvPr/>
      </p:nvGrpSpPr>
      <p:grpSpPr>
        <a:xfrm>
          <a:off x="0" y="0"/>
          <a:ext cx="0" cy="0"/>
          <a:chOff x="0" y="0"/>
          <a:chExt cx="0" cy="0"/>
        </a:xfrm>
      </p:grpSpPr>
      <p:sp>
        <p:nvSpPr>
          <p:cNvPr id="412" name="Shape 412"/>
          <p:cNvSpPr txBox="1">
            <a:spLocks noGrp="1"/>
          </p:cNvSpPr>
          <p:nvPr>
            <p:ph type="ctrTitle" hasCustomPrompt="1"/>
          </p:nvPr>
        </p:nvSpPr>
        <p:spPr>
          <a:xfrm>
            <a:off x="398968" y="1745467"/>
            <a:ext cx="8346073" cy="1102518"/>
          </a:xfrm>
          <a:prstGeom prst="rect">
            <a:avLst/>
          </a:prstGeom>
          <a:noFill/>
          <a:ln>
            <a:noFill/>
          </a:ln>
        </p:spPr>
        <p:txBody>
          <a:bodyPr lIns="68578" tIns="68578" rIns="68578" bIns="68578" anchor="b" anchorCtr="0"/>
          <a:lstStyle>
            <a:lvl1pPr marL="0" marR="0" lvl="0" indent="0" algn="l" rtl="0">
              <a:lnSpc>
                <a:spcPct val="80000"/>
              </a:lnSpc>
              <a:spcBef>
                <a:spcPts val="0"/>
              </a:spcBef>
              <a:buClr>
                <a:schemeClr val="dk1"/>
              </a:buClr>
              <a:buFont typeface="Calibri"/>
              <a:buNone/>
              <a:defRPr sz="3600" b="0" i="0" u="none" strike="noStrike" cap="none">
                <a:solidFill>
                  <a:srgbClr val="FFFFFF"/>
                </a:solidFill>
                <a:latin typeface="Arial" charset="0"/>
                <a:ea typeface="Arial" charset="0"/>
                <a:cs typeface="Arial" charset="0"/>
                <a:sym typeface="Calibri"/>
              </a:defRPr>
            </a:lvl1pPr>
            <a:lvl2pPr lvl="1" indent="0">
              <a:spcBef>
                <a:spcPts val="0"/>
              </a:spcBef>
              <a:buNone/>
              <a:defRPr sz="1400"/>
            </a:lvl2pPr>
            <a:lvl3pPr lvl="2" indent="0">
              <a:spcBef>
                <a:spcPts val="0"/>
              </a:spcBef>
              <a:buNone/>
              <a:defRPr sz="1400"/>
            </a:lvl3pPr>
            <a:lvl4pPr lvl="3" indent="0">
              <a:spcBef>
                <a:spcPts val="0"/>
              </a:spcBef>
              <a:buNone/>
              <a:defRPr sz="1400"/>
            </a:lvl4pPr>
            <a:lvl5pPr lvl="4" indent="0">
              <a:spcBef>
                <a:spcPts val="0"/>
              </a:spcBef>
              <a:buNone/>
              <a:defRPr sz="1400"/>
            </a:lvl5pPr>
            <a:lvl6pPr lvl="5" indent="0">
              <a:spcBef>
                <a:spcPts val="0"/>
              </a:spcBef>
              <a:buNone/>
              <a:defRPr sz="1400"/>
            </a:lvl6pPr>
            <a:lvl7pPr lvl="6" indent="0">
              <a:spcBef>
                <a:spcPts val="0"/>
              </a:spcBef>
              <a:buNone/>
              <a:defRPr sz="1400"/>
            </a:lvl7pPr>
            <a:lvl8pPr lvl="7" indent="0">
              <a:spcBef>
                <a:spcPts val="0"/>
              </a:spcBef>
              <a:buNone/>
              <a:defRPr sz="1400"/>
            </a:lvl8pPr>
            <a:lvl9pPr lvl="8" indent="0">
              <a:spcBef>
                <a:spcPts val="0"/>
              </a:spcBef>
              <a:buNone/>
              <a:defRPr sz="1400"/>
            </a:lvl9pPr>
          </a:lstStyle>
          <a:p>
            <a:r>
              <a:rPr lang="en-US" dirty="0"/>
              <a:t>Divider title</a:t>
            </a:r>
            <a:endParaRPr dirty="0"/>
          </a:p>
        </p:txBody>
      </p:sp>
      <p:pic>
        <p:nvPicPr>
          <p:cNvPr id="5" name="Picture 4" descr="1.5X red tab for PP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ltGray">
          <a:xfrm>
            <a:off x="398470" y="4716318"/>
            <a:ext cx="1190633" cy="436060"/>
          </a:xfrm>
          <a:prstGeom prst="rect">
            <a:avLst/>
          </a:prstGeom>
        </p:spPr>
      </p:pic>
      <p:sp>
        <p:nvSpPr>
          <p:cNvPr id="15" name="Date Placeholder 14"/>
          <p:cNvSpPr>
            <a:spLocks noGrp="1"/>
          </p:cNvSpPr>
          <p:nvPr>
            <p:ph type="dt" idx="10"/>
          </p:nvPr>
        </p:nvSpPr>
        <p:spPr>
          <a:xfrm>
            <a:off x="4653297" y="4917186"/>
            <a:ext cx="920037" cy="137159"/>
          </a:xfrm>
          <a:prstGeom prst="rect">
            <a:avLst/>
          </a:prstGeom>
        </p:spPr>
        <p:txBody>
          <a:bodyPr/>
          <a:lstStyle>
            <a:lvl1pPr>
              <a:defRPr>
                <a:solidFill>
                  <a:schemeClr val="bg1"/>
                </a:solidFill>
              </a:defRPr>
            </a:lvl1pPr>
          </a:lstStyle>
          <a:p>
            <a:fld id="{51045EF4-E9DC-A541-9EB7-1CAF224A087F}" type="datetime1">
              <a:rPr lang="en-US" smtClean="0"/>
              <a:pPr/>
              <a:t>3/6/19</a:t>
            </a:fld>
            <a:endParaRPr lang="en-US" dirty="0"/>
          </a:p>
        </p:txBody>
      </p:sp>
      <p:sp>
        <p:nvSpPr>
          <p:cNvPr id="16" name="Footer Placeholder 15"/>
          <p:cNvSpPr>
            <a:spLocks noGrp="1"/>
          </p:cNvSpPr>
          <p:nvPr>
            <p:ph type="ftr" idx="11"/>
          </p:nvPr>
        </p:nvSpPr>
        <p:spPr/>
        <p:txBody>
          <a:bodyPr/>
          <a:lstStyle>
            <a:lvl1pPr>
              <a:defRPr>
                <a:solidFill>
                  <a:schemeClr val="bg1"/>
                </a:solidFill>
              </a:defRPr>
            </a:lvl1pPr>
          </a:lstStyle>
          <a:p>
            <a:r>
              <a:rPr lang="en-US"/>
              <a:t>|  Copyright © 2018, Oracle and/or its affiliates. All rights reserved. </a:t>
            </a:r>
            <a:endParaRPr lang="en-US" dirty="0"/>
          </a:p>
        </p:txBody>
      </p:sp>
      <p:sp>
        <p:nvSpPr>
          <p:cNvPr id="17" name="Slide Number Placeholder 16"/>
          <p:cNvSpPr>
            <a:spLocks noGrp="1"/>
          </p:cNvSpPr>
          <p:nvPr>
            <p:ph type="sldNum" idx="12"/>
          </p:nvPr>
        </p:nvSpPr>
        <p:spPr/>
        <p:txBody>
          <a:bodyPr/>
          <a:lstStyle>
            <a:lvl1pPr>
              <a:defRPr>
                <a:solidFill>
                  <a:schemeClr val="bg1"/>
                </a:solidFill>
              </a:defRPr>
            </a:lvl1pPr>
          </a:lstStyle>
          <a:p>
            <a:fld id="{C51EAA63-D034-42AE-91FA-B13B9518C7BE}" type="slidenum">
              <a:rPr lang="en-US" smtClean="0"/>
              <a:pPr/>
              <a:t>‹#›</a:t>
            </a:fld>
            <a:endParaRPr lang="en-US" dirty="0"/>
          </a:p>
        </p:txBody>
      </p:sp>
      <p:sp>
        <p:nvSpPr>
          <p:cNvPr id="3" name="Text Placeholder 2"/>
          <p:cNvSpPr>
            <a:spLocks noGrp="1"/>
          </p:cNvSpPr>
          <p:nvPr>
            <p:ph type="body" sz="quarter" idx="13"/>
          </p:nvPr>
        </p:nvSpPr>
        <p:spPr>
          <a:xfrm>
            <a:off x="398463" y="2978150"/>
            <a:ext cx="3947294" cy="1367607"/>
          </a:xfrm>
        </p:spPr>
        <p:txBody>
          <a:bodyPr>
            <a:normAutofit/>
          </a:bodyPr>
          <a:lstStyle>
            <a:lvl1pPr marL="0" indent="0">
              <a:buNone/>
              <a:defRPr sz="1100">
                <a:solidFill>
                  <a:schemeClr val="bg1"/>
                </a:solidFill>
                <a:latin typeface="+mn-lt"/>
              </a:defRPr>
            </a:lvl1pPr>
            <a:lvl2pPr>
              <a:defRPr sz="1100">
                <a:solidFill>
                  <a:schemeClr val="bg1"/>
                </a:solidFill>
                <a:latin typeface="+mn-lt"/>
              </a:defRPr>
            </a:lvl2pPr>
            <a:lvl3pPr>
              <a:defRPr sz="1100">
                <a:solidFill>
                  <a:schemeClr val="bg1"/>
                </a:solidFill>
                <a:latin typeface="+mn-lt"/>
              </a:defRPr>
            </a:lvl3pPr>
            <a:lvl4pPr>
              <a:defRPr sz="1100">
                <a:solidFill>
                  <a:schemeClr val="bg1"/>
                </a:solidFill>
                <a:latin typeface="+mn-lt"/>
              </a:defRPr>
            </a:lvl4pPr>
            <a:lvl5pPr>
              <a:defRPr sz="1100">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Title">
    <p:spTree>
      <p:nvGrpSpPr>
        <p:cNvPr id="1" name="Shape 512"/>
        <p:cNvGrpSpPr/>
        <p:nvPr/>
      </p:nvGrpSpPr>
      <p:grpSpPr>
        <a:xfrm>
          <a:off x="0" y="0"/>
          <a:ext cx="0" cy="0"/>
          <a:chOff x="0" y="0"/>
          <a:chExt cx="0" cy="0"/>
        </a:xfrm>
      </p:grpSpPr>
      <p:sp>
        <p:nvSpPr>
          <p:cNvPr id="519" name="Shape 519"/>
          <p:cNvSpPr txBox="1">
            <a:spLocks noGrp="1"/>
          </p:cNvSpPr>
          <p:nvPr>
            <p:ph type="title"/>
          </p:nvPr>
        </p:nvSpPr>
        <p:spPr>
          <a:xfrm>
            <a:off x="398968" y="304800"/>
            <a:ext cx="8346073" cy="666750"/>
          </a:xfrm>
          <a:prstGeom prst="rect">
            <a:avLst/>
          </a:prstGeom>
          <a:noFill/>
          <a:ln>
            <a:noFill/>
          </a:ln>
        </p:spPr>
        <p:txBody>
          <a:bodyPr lIns="68578" tIns="68578" rIns="68578" bIns="68578" anchor="b" anchorCtr="0"/>
          <a:lstStyle>
            <a:lvl1pPr marL="0" marR="0" lvl="0" indent="0" algn="l" rtl="0">
              <a:lnSpc>
                <a:spcPct val="80000"/>
              </a:lnSpc>
              <a:spcBef>
                <a:spcPts val="0"/>
              </a:spcBef>
              <a:buClr>
                <a:schemeClr val="dk1"/>
              </a:buClr>
              <a:buFont typeface="Calibri"/>
              <a:buNone/>
              <a:defRPr sz="2400" b="0" i="0" u="none" strike="noStrike" cap="none">
                <a:solidFill>
                  <a:schemeClr val="dk1"/>
                </a:solidFill>
                <a:latin typeface="Arial" charset="0"/>
                <a:ea typeface="Arial" charset="0"/>
                <a:cs typeface="Arial" charset="0"/>
                <a:sym typeface="Calibri"/>
              </a:defRPr>
            </a:lvl1pPr>
            <a:lvl2pPr lvl="1" indent="0">
              <a:spcBef>
                <a:spcPts val="0"/>
              </a:spcBef>
              <a:buNone/>
              <a:defRPr sz="1400"/>
            </a:lvl2pPr>
            <a:lvl3pPr lvl="2" indent="0">
              <a:spcBef>
                <a:spcPts val="0"/>
              </a:spcBef>
              <a:buNone/>
              <a:defRPr sz="1400"/>
            </a:lvl3pPr>
            <a:lvl4pPr lvl="3" indent="0">
              <a:spcBef>
                <a:spcPts val="0"/>
              </a:spcBef>
              <a:buNone/>
              <a:defRPr sz="1400"/>
            </a:lvl4pPr>
            <a:lvl5pPr lvl="4" indent="0">
              <a:spcBef>
                <a:spcPts val="0"/>
              </a:spcBef>
              <a:buNone/>
              <a:defRPr sz="1400"/>
            </a:lvl5pPr>
            <a:lvl6pPr lvl="5" indent="0">
              <a:spcBef>
                <a:spcPts val="0"/>
              </a:spcBef>
              <a:buNone/>
              <a:defRPr sz="1400"/>
            </a:lvl6pPr>
            <a:lvl7pPr lvl="6" indent="0">
              <a:spcBef>
                <a:spcPts val="0"/>
              </a:spcBef>
              <a:buNone/>
              <a:defRPr sz="1400"/>
            </a:lvl7pPr>
            <a:lvl8pPr lvl="7" indent="0">
              <a:spcBef>
                <a:spcPts val="0"/>
              </a:spcBef>
              <a:buNone/>
              <a:defRPr sz="1400"/>
            </a:lvl8pPr>
            <a:lvl9pPr lvl="8" indent="0">
              <a:spcBef>
                <a:spcPts val="0"/>
              </a:spcBef>
              <a:buNone/>
              <a:defRPr sz="1400"/>
            </a:lvl9pPr>
          </a:lstStyle>
          <a:p>
            <a:r>
              <a:rPr lang="en-US" dirty="0"/>
              <a:t>Click to edit Master title style</a:t>
            </a:r>
            <a:endParaRPr dirty="0"/>
          </a:p>
        </p:txBody>
      </p:sp>
      <p:sp>
        <p:nvSpPr>
          <p:cNvPr id="2" name="Date Placeholder 1"/>
          <p:cNvSpPr>
            <a:spLocks noGrp="1"/>
          </p:cNvSpPr>
          <p:nvPr>
            <p:ph type="dt" idx="14"/>
          </p:nvPr>
        </p:nvSpPr>
        <p:spPr>
          <a:xfrm>
            <a:off x="4653297" y="4917186"/>
            <a:ext cx="920037" cy="137159"/>
          </a:xfrm>
          <a:prstGeom prst="rect">
            <a:avLst/>
          </a:prstGeom>
        </p:spPr>
        <p:txBody>
          <a:bodyPr/>
          <a:lstStyle/>
          <a:p>
            <a:fld id="{56870484-21BF-6F4F-A7C5-D33F2FBE9C0C}" type="datetime1">
              <a:rPr lang="en-US" smtClean="0">
                <a:solidFill>
                  <a:srgbClr val="5F5F5F"/>
                </a:solidFill>
              </a:rPr>
              <a:t>3/6/19</a:t>
            </a:fld>
            <a:endParaRPr lang="en-US" dirty="0">
              <a:solidFill>
                <a:srgbClr val="5F5F5F"/>
              </a:solidFill>
            </a:endParaRPr>
          </a:p>
        </p:txBody>
      </p:sp>
      <p:sp>
        <p:nvSpPr>
          <p:cNvPr id="3" name="Footer Placeholder 2"/>
          <p:cNvSpPr>
            <a:spLocks noGrp="1"/>
          </p:cNvSpPr>
          <p:nvPr>
            <p:ph type="ftr" idx="15"/>
          </p:nvPr>
        </p:nvSpPr>
        <p:spPr/>
        <p:txBody>
          <a:bodyPr/>
          <a:lstStyle/>
          <a:p>
            <a:r>
              <a:rPr lang="en-US">
                <a:solidFill>
                  <a:srgbClr val="5F5F5F"/>
                </a:solidFill>
              </a:rPr>
              <a:t>|  Copyright © 2018, Oracle and/or its affiliates. All rights reserved. </a:t>
            </a:r>
            <a:endParaRPr lang="en-US" dirty="0">
              <a:solidFill>
                <a:srgbClr val="5F5F5F"/>
              </a:solidFill>
            </a:endParaRPr>
          </a:p>
        </p:txBody>
      </p:sp>
      <p:sp>
        <p:nvSpPr>
          <p:cNvPr id="4" name="Slide Number Placeholder 3"/>
          <p:cNvSpPr>
            <a:spLocks noGrp="1"/>
          </p:cNvSpPr>
          <p:nvPr>
            <p:ph type="sldNum" idx="16"/>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 color blocks">
    <p:spTree>
      <p:nvGrpSpPr>
        <p:cNvPr id="1" name=""/>
        <p:cNvGrpSpPr/>
        <p:nvPr/>
      </p:nvGrpSpPr>
      <p:grpSpPr>
        <a:xfrm>
          <a:off x="0" y="0"/>
          <a:ext cx="0" cy="0"/>
          <a:chOff x="0" y="0"/>
          <a:chExt cx="0" cy="0"/>
        </a:xfrm>
      </p:grpSpPr>
      <p:sp>
        <p:nvSpPr>
          <p:cNvPr id="15" name="Content Placeholder 14"/>
          <p:cNvSpPr>
            <a:spLocks noGrp="1"/>
          </p:cNvSpPr>
          <p:nvPr>
            <p:ph sz="quarter" idx="14"/>
          </p:nvPr>
        </p:nvSpPr>
        <p:spPr>
          <a:xfrm>
            <a:off x="410873" y="1289448"/>
            <a:ext cx="2570038" cy="917177"/>
          </a:xfrm>
          <a:solidFill>
            <a:schemeClr val="tx1"/>
          </a:solidFill>
        </p:spPr>
        <p:txBody>
          <a:bodyPr anchor="ctr"/>
          <a:lstStyle>
            <a:lvl1pPr marL="0" indent="0" algn="ctr">
              <a:buNone/>
              <a:defRPr>
                <a:solidFill>
                  <a:schemeClr val="bg1"/>
                </a:solidFill>
                <a:latin typeface="Arial" charset="0"/>
                <a:ea typeface="Arial" charset="0"/>
                <a:cs typeface="Arial" charset="0"/>
              </a:defRPr>
            </a:lvl1pPr>
          </a:lstStyle>
          <a:p>
            <a:pPr lvl="0"/>
            <a:r>
              <a:rPr lang="en-US" dirty="0"/>
              <a:t>Click to edit Master text styles</a:t>
            </a:r>
          </a:p>
        </p:txBody>
      </p:sp>
      <p:sp>
        <p:nvSpPr>
          <p:cNvPr id="13" name="Content Placeholder 12"/>
          <p:cNvSpPr>
            <a:spLocks noGrp="1"/>
          </p:cNvSpPr>
          <p:nvPr>
            <p:ph sz="quarter" idx="13"/>
          </p:nvPr>
        </p:nvSpPr>
        <p:spPr>
          <a:xfrm>
            <a:off x="410373" y="2206625"/>
            <a:ext cx="2570538" cy="2127250"/>
          </a:xfrm>
          <a:solidFill>
            <a:schemeClr val="tx2"/>
          </a:solidFill>
          <a:ln>
            <a:noFill/>
          </a:ln>
        </p:spPr>
        <p:txBody>
          <a:bodyPr lIns="137178">
            <a:normAutofit/>
          </a:bodyPr>
          <a:lstStyle>
            <a:lvl1pPr marL="0" indent="0">
              <a:buNone/>
              <a:defRPr sz="1500">
                <a:latin typeface="Arial" charset="0"/>
                <a:ea typeface="Arial" charset="0"/>
                <a:cs typeface="Arial" charset="0"/>
              </a:defRPr>
            </a:lvl1pPr>
          </a:lstStyle>
          <a:p>
            <a:pPr lvl="0"/>
            <a:r>
              <a:rPr lang="en-US" dirty="0"/>
              <a:t>Click to edit Master text styles</a:t>
            </a:r>
          </a:p>
        </p:txBody>
      </p:sp>
      <p:sp>
        <p:nvSpPr>
          <p:cNvPr id="2" name="Title 1"/>
          <p:cNvSpPr>
            <a:spLocks noGrp="1"/>
          </p:cNvSpPr>
          <p:nvPr>
            <p:ph type="title"/>
          </p:nvPr>
        </p:nvSpPr>
        <p:spPr>
          <a:xfrm>
            <a:off x="398968" y="304800"/>
            <a:ext cx="8346073" cy="666750"/>
          </a:xfrm>
          <a:prstGeom prst="rect">
            <a:avLst/>
          </a:prstGeom>
        </p:spPr>
        <p:txBody>
          <a:bodyPr vert="horz"/>
          <a:lstStyle>
            <a:lvl1pPr>
              <a:defRPr sz="2400">
                <a:latin typeface="Arial" charset="0"/>
                <a:ea typeface="Arial" charset="0"/>
                <a:cs typeface="Arial" charset="0"/>
              </a:defRPr>
            </a:lvl1pPr>
          </a:lstStyle>
          <a:p>
            <a:r>
              <a:rPr lang="en-US" dirty="0"/>
              <a:t>Click to edit Master title style</a:t>
            </a:r>
          </a:p>
        </p:txBody>
      </p:sp>
      <p:sp>
        <p:nvSpPr>
          <p:cNvPr id="16" name="Content Placeholder 14"/>
          <p:cNvSpPr>
            <a:spLocks noGrp="1"/>
          </p:cNvSpPr>
          <p:nvPr>
            <p:ph sz="quarter" idx="15"/>
          </p:nvPr>
        </p:nvSpPr>
        <p:spPr>
          <a:xfrm>
            <a:off x="3288885" y="1289448"/>
            <a:ext cx="2570038" cy="917177"/>
          </a:xfrm>
          <a:solidFill>
            <a:schemeClr val="accent3"/>
          </a:solidFill>
        </p:spPr>
        <p:txBody>
          <a:bodyPr anchor="ctr"/>
          <a:lstStyle>
            <a:lvl1pPr marL="0" indent="0" algn="ctr">
              <a:buNone/>
              <a:defRPr>
                <a:solidFill>
                  <a:schemeClr val="bg1"/>
                </a:solidFill>
                <a:latin typeface="Arial" charset="0"/>
                <a:ea typeface="Arial" charset="0"/>
                <a:cs typeface="Arial" charset="0"/>
              </a:defRPr>
            </a:lvl1pPr>
          </a:lstStyle>
          <a:p>
            <a:pPr lvl="0"/>
            <a:r>
              <a:rPr lang="en-US" dirty="0"/>
              <a:t>Click to edit Master text styles</a:t>
            </a:r>
          </a:p>
        </p:txBody>
      </p:sp>
      <p:sp>
        <p:nvSpPr>
          <p:cNvPr id="17" name="Content Placeholder 12"/>
          <p:cNvSpPr>
            <a:spLocks noGrp="1"/>
          </p:cNvSpPr>
          <p:nvPr>
            <p:ph sz="quarter" idx="16"/>
          </p:nvPr>
        </p:nvSpPr>
        <p:spPr>
          <a:xfrm>
            <a:off x="3288384" y="2206625"/>
            <a:ext cx="2570538" cy="2127250"/>
          </a:xfrm>
          <a:solidFill>
            <a:schemeClr val="tx2"/>
          </a:solidFill>
          <a:ln>
            <a:noFill/>
          </a:ln>
        </p:spPr>
        <p:txBody>
          <a:bodyPr lIns="137178">
            <a:normAutofit/>
          </a:bodyPr>
          <a:lstStyle>
            <a:lvl1pPr marL="0" indent="0">
              <a:buNone/>
              <a:defRPr sz="1500">
                <a:latin typeface="Arial" charset="0"/>
                <a:ea typeface="Arial" charset="0"/>
                <a:cs typeface="Arial" charset="0"/>
              </a:defRPr>
            </a:lvl1pPr>
          </a:lstStyle>
          <a:p>
            <a:pPr lvl="0"/>
            <a:r>
              <a:rPr lang="en-US" dirty="0"/>
              <a:t>Click to edit Master text styles</a:t>
            </a:r>
          </a:p>
        </p:txBody>
      </p:sp>
      <p:sp>
        <p:nvSpPr>
          <p:cNvPr id="18" name="Content Placeholder 14"/>
          <p:cNvSpPr>
            <a:spLocks noGrp="1"/>
          </p:cNvSpPr>
          <p:nvPr>
            <p:ph sz="quarter" idx="17"/>
          </p:nvPr>
        </p:nvSpPr>
        <p:spPr>
          <a:xfrm>
            <a:off x="6175495" y="1289448"/>
            <a:ext cx="2570038" cy="917177"/>
          </a:xfrm>
          <a:solidFill>
            <a:schemeClr val="accent2"/>
          </a:solidFill>
        </p:spPr>
        <p:txBody>
          <a:bodyPr anchor="ctr"/>
          <a:lstStyle>
            <a:lvl1pPr marL="0" indent="0" algn="ctr">
              <a:buNone/>
              <a:defRPr>
                <a:solidFill>
                  <a:schemeClr val="bg1"/>
                </a:solidFill>
                <a:latin typeface="Arial" charset="0"/>
                <a:ea typeface="Arial" charset="0"/>
                <a:cs typeface="Arial" charset="0"/>
              </a:defRPr>
            </a:lvl1pPr>
          </a:lstStyle>
          <a:p>
            <a:pPr lvl="0"/>
            <a:r>
              <a:rPr lang="en-US" dirty="0"/>
              <a:t>Click to edit Master text styles</a:t>
            </a:r>
          </a:p>
        </p:txBody>
      </p:sp>
      <p:sp>
        <p:nvSpPr>
          <p:cNvPr id="19" name="Content Placeholder 12"/>
          <p:cNvSpPr>
            <a:spLocks noGrp="1"/>
          </p:cNvSpPr>
          <p:nvPr>
            <p:ph sz="quarter" idx="18"/>
          </p:nvPr>
        </p:nvSpPr>
        <p:spPr>
          <a:xfrm>
            <a:off x="6174994" y="2206625"/>
            <a:ext cx="2570538" cy="2127250"/>
          </a:xfrm>
          <a:solidFill>
            <a:schemeClr val="tx2"/>
          </a:solidFill>
          <a:ln>
            <a:noFill/>
          </a:ln>
        </p:spPr>
        <p:txBody>
          <a:bodyPr lIns="137178">
            <a:normAutofit/>
          </a:bodyPr>
          <a:lstStyle>
            <a:lvl1pPr marL="0" indent="0">
              <a:buNone/>
              <a:defRPr sz="1500">
                <a:latin typeface="Arial" charset="0"/>
                <a:ea typeface="Arial" charset="0"/>
                <a:cs typeface="Arial" charset="0"/>
              </a:defRPr>
            </a:lvl1pPr>
          </a:lstStyle>
          <a:p>
            <a:pPr lvl="0"/>
            <a:r>
              <a:rPr lang="en-US" dirty="0"/>
              <a:t>Click to edit Master text styles</a:t>
            </a:r>
          </a:p>
        </p:txBody>
      </p:sp>
      <p:sp>
        <p:nvSpPr>
          <p:cNvPr id="3" name="Date Placeholder 2"/>
          <p:cNvSpPr>
            <a:spLocks noGrp="1"/>
          </p:cNvSpPr>
          <p:nvPr>
            <p:ph type="dt" idx="19"/>
          </p:nvPr>
        </p:nvSpPr>
        <p:spPr>
          <a:xfrm>
            <a:off x="4653297" y="4917186"/>
            <a:ext cx="920037" cy="137159"/>
          </a:xfrm>
          <a:prstGeom prst="rect">
            <a:avLst/>
          </a:prstGeom>
        </p:spPr>
        <p:txBody>
          <a:bodyPr/>
          <a:lstStyle/>
          <a:p>
            <a:fld id="{75C46E6B-7259-3B47-85E5-643692080EF3}" type="datetime1">
              <a:rPr lang="en-US" smtClean="0">
                <a:solidFill>
                  <a:srgbClr val="5F5F5F"/>
                </a:solidFill>
              </a:rPr>
              <a:t>3/6/19</a:t>
            </a:fld>
            <a:endParaRPr lang="en-US" dirty="0">
              <a:solidFill>
                <a:srgbClr val="5F5F5F"/>
              </a:solidFill>
            </a:endParaRPr>
          </a:p>
        </p:txBody>
      </p:sp>
      <p:sp>
        <p:nvSpPr>
          <p:cNvPr id="4" name="Footer Placeholder 3"/>
          <p:cNvSpPr>
            <a:spLocks noGrp="1"/>
          </p:cNvSpPr>
          <p:nvPr>
            <p:ph type="ftr" idx="20"/>
          </p:nvPr>
        </p:nvSpPr>
        <p:spPr/>
        <p:txBody>
          <a:bodyPr/>
          <a:lstStyle/>
          <a:p>
            <a:r>
              <a:rPr lang="en-US">
                <a:solidFill>
                  <a:srgbClr val="5F5F5F"/>
                </a:solidFill>
              </a:rPr>
              <a:t>|  Copyright © 2018, Oracle and/or its affiliates. All rights reserved. </a:t>
            </a:r>
            <a:endParaRPr lang="en-US" dirty="0">
              <a:solidFill>
                <a:srgbClr val="5F5F5F"/>
              </a:solidFill>
            </a:endParaRPr>
          </a:p>
        </p:txBody>
      </p:sp>
      <p:sp>
        <p:nvSpPr>
          <p:cNvPr id="5" name="Slide Number Placeholder 4"/>
          <p:cNvSpPr>
            <a:spLocks noGrp="1"/>
          </p:cNvSpPr>
          <p:nvPr>
            <p:ph type="sldNum" idx="21"/>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Tree>
    <p:extLst>
      <p:ext uri="{BB962C8B-B14F-4D97-AF65-F5344CB8AC3E}">
        <p14:creationId xmlns:p14="http://schemas.microsoft.com/office/powerpoint/2010/main" val="5610626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Only Title">
    <p:spTree>
      <p:nvGrpSpPr>
        <p:cNvPr id="1" name=""/>
        <p:cNvGrpSpPr/>
        <p:nvPr/>
      </p:nvGrpSpPr>
      <p:grpSpPr>
        <a:xfrm>
          <a:off x="0" y="0"/>
          <a:ext cx="0" cy="0"/>
          <a:chOff x="0" y="0"/>
          <a:chExt cx="0" cy="0"/>
        </a:xfrm>
      </p:grpSpPr>
      <p:sp>
        <p:nvSpPr>
          <p:cNvPr id="2" name="Title 1"/>
          <p:cNvSpPr>
            <a:spLocks noGrp="1"/>
          </p:cNvSpPr>
          <p:nvPr>
            <p:ph type="title"/>
          </p:nvPr>
        </p:nvSpPr>
        <p:spPr>
          <a:xfrm>
            <a:off x="398968" y="304800"/>
            <a:ext cx="8346073" cy="666750"/>
          </a:xfrm>
          <a:prstGeom prst="rect">
            <a:avLst/>
          </a:prstGeom>
        </p:spPr>
        <p:txBody>
          <a:bodyPr/>
          <a:lstStyle/>
          <a:p>
            <a:r>
              <a:rPr lang="en-US" dirty="0"/>
              <a:t>Click to edit Master title style</a:t>
            </a:r>
          </a:p>
        </p:txBody>
      </p:sp>
      <p:sp>
        <p:nvSpPr>
          <p:cNvPr id="8" name="Date Placeholder 7"/>
          <p:cNvSpPr>
            <a:spLocks noGrp="1"/>
          </p:cNvSpPr>
          <p:nvPr>
            <p:ph type="dt" idx="10"/>
          </p:nvPr>
        </p:nvSpPr>
        <p:spPr>
          <a:xfrm>
            <a:off x="4653297" y="4917186"/>
            <a:ext cx="920037" cy="137159"/>
          </a:xfrm>
          <a:prstGeom prst="rect">
            <a:avLst/>
          </a:prstGeom>
        </p:spPr>
        <p:txBody>
          <a:bodyPr/>
          <a:lstStyle/>
          <a:p>
            <a:fld id="{157C287A-A6D3-8A43-950A-F979C3D61D5C}" type="datetime1">
              <a:rPr lang="en-US" smtClean="0">
                <a:solidFill>
                  <a:srgbClr val="5F5F5F"/>
                </a:solidFill>
              </a:rPr>
              <a:t>3/6/19</a:t>
            </a:fld>
            <a:endParaRPr lang="en-US" dirty="0">
              <a:solidFill>
                <a:srgbClr val="5F5F5F"/>
              </a:solidFill>
            </a:endParaRPr>
          </a:p>
        </p:txBody>
      </p:sp>
      <p:sp>
        <p:nvSpPr>
          <p:cNvPr id="9" name="Footer Placeholder 8"/>
          <p:cNvSpPr>
            <a:spLocks noGrp="1"/>
          </p:cNvSpPr>
          <p:nvPr>
            <p:ph type="ftr" idx="11"/>
          </p:nvPr>
        </p:nvSpPr>
        <p:spPr/>
        <p:txBody>
          <a:bodyPr/>
          <a:lstStyle/>
          <a:p>
            <a:r>
              <a:rPr lang="en-US">
                <a:solidFill>
                  <a:srgbClr val="5F5F5F"/>
                </a:solidFill>
              </a:rPr>
              <a:t>|  Copyright © 2018, Oracle and/or its affiliates. All rights reserved. </a:t>
            </a:r>
            <a:endParaRPr lang="en-US" dirty="0">
              <a:solidFill>
                <a:srgbClr val="5F5F5F"/>
              </a:solidFill>
            </a:endParaRPr>
          </a:p>
        </p:txBody>
      </p:sp>
      <p:sp>
        <p:nvSpPr>
          <p:cNvPr id="10" name="Slide Number Placeholder 9"/>
          <p:cNvSpPr>
            <a:spLocks noGrp="1"/>
          </p:cNvSpPr>
          <p:nvPr>
            <p:ph type="sldNum"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Tree>
    <p:custDataLst>
      <p:tags r:id="rId1"/>
    </p:custDataLst>
    <p:extLst>
      <p:ext uri="{BB962C8B-B14F-4D97-AF65-F5344CB8AC3E}">
        <p14:creationId xmlns:p14="http://schemas.microsoft.com/office/powerpoint/2010/main" val="1997384400"/>
      </p:ext>
    </p:extLst>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450"/>
        <p:cNvGrpSpPr/>
        <p:nvPr/>
      </p:nvGrpSpPr>
      <p:grpSpPr>
        <a:xfrm>
          <a:off x="0" y="0"/>
          <a:ext cx="0" cy="0"/>
          <a:chOff x="0" y="0"/>
          <a:chExt cx="0" cy="0"/>
        </a:xfrm>
      </p:grpSpPr>
      <p:sp>
        <p:nvSpPr>
          <p:cNvPr id="451" name="Shape 451"/>
          <p:cNvSpPr txBox="1">
            <a:spLocks noGrp="1"/>
          </p:cNvSpPr>
          <p:nvPr>
            <p:ph type="title"/>
          </p:nvPr>
        </p:nvSpPr>
        <p:spPr>
          <a:xfrm>
            <a:off x="398968" y="304800"/>
            <a:ext cx="8346073" cy="666750"/>
          </a:xfrm>
          <a:prstGeom prst="rect">
            <a:avLst/>
          </a:prstGeom>
          <a:noFill/>
          <a:ln>
            <a:noFill/>
          </a:ln>
        </p:spPr>
        <p:txBody>
          <a:bodyPr lIns="68578" tIns="68578" rIns="68578" bIns="68578" anchor="b" anchorCtr="0"/>
          <a:lstStyle>
            <a:lvl1pPr marL="0" marR="0" lvl="0" indent="0" algn="l" rtl="0">
              <a:lnSpc>
                <a:spcPct val="80000"/>
              </a:lnSpc>
              <a:spcBef>
                <a:spcPts val="0"/>
              </a:spcBef>
              <a:buClr>
                <a:schemeClr val="dk1"/>
              </a:buClr>
              <a:buFont typeface="Calibri"/>
              <a:buNone/>
              <a:defRPr sz="2700" b="0" i="0" u="none" strike="noStrike" cap="none">
                <a:solidFill>
                  <a:schemeClr val="dk1"/>
                </a:solidFill>
                <a:latin typeface="Calibri"/>
                <a:ea typeface="Calibri"/>
                <a:cs typeface="Calibri"/>
                <a:sym typeface="Calibri"/>
              </a:defRPr>
            </a:lvl1pPr>
            <a:lvl2pPr lvl="1" indent="0">
              <a:spcBef>
                <a:spcPts val="0"/>
              </a:spcBef>
              <a:buNone/>
              <a:defRPr sz="1400"/>
            </a:lvl2pPr>
            <a:lvl3pPr lvl="2" indent="0">
              <a:spcBef>
                <a:spcPts val="0"/>
              </a:spcBef>
              <a:buNone/>
              <a:defRPr sz="1400"/>
            </a:lvl3pPr>
            <a:lvl4pPr lvl="3" indent="0">
              <a:spcBef>
                <a:spcPts val="0"/>
              </a:spcBef>
              <a:buNone/>
              <a:defRPr sz="1400"/>
            </a:lvl4pPr>
            <a:lvl5pPr lvl="4" indent="0">
              <a:spcBef>
                <a:spcPts val="0"/>
              </a:spcBef>
              <a:buNone/>
              <a:defRPr sz="1400"/>
            </a:lvl5pPr>
            <a:lvl6pPr lvl="5" indent="0">
              <a:spcBef>
                <a:spcPts val="0"/>
              </a:spcBef>
              <a:buNone/>
              <a:defRPr sz="1400"/>
            </a:lvl6pPr>
            <a:lvl7pPr lvl="6" indent="0">
              <a:spcBef>
                <a:spcPts val="0"/>
              </a:spcBef>
              <a:buNone/>
              <a:defRPr sz="1400"/>
            </a:lvl7pPr>
            <a:lvl8pPr lvl="7" indent="0">
              <a:spcBef>
                <a:spcPts val="0"/>
              </a:spcBef>
              <a:buNone/>
              <a:defRPr sz="1400"/>
            </a:lvl8pPr>
            <a:lvl9pPr lvl="8" indent="0">
              <a:spcBef>
                <a:spcPts val="0"/>
              </a:spcBef>
              <a:buNone/>
              <a:defRPr sz="1400"/>
            </a:lvl9pPr>
          </a:lstStyle>
          <a:p>
            <a:r>
              <a:rPr lang="en-US"/>
              <a:t>Click to edit Master title style</a:t>
            </a:r>
            <a:endParaRPr dirty="0"/>
          </a:p>
        </p:txBody>
      </p:sp>
      <p:sp>
        <p:nvSpPr>
          <p:cNvPr id="452" name="Shape 452"/>
          <p:cNvSpPr txBox="1">
            <a:spLocks noGrp="1"/>
          </p:cNvSpPr>
          <p:nvPr>
            <p:ph type="body" idx="1"/>
          </p:nvPr>
        </p:nvSpPr>
        <p:spPr>
          <a:xfrm>
            <a:off x="398470" y="1485900"/>
            <a:ext cx="8347064" cy="2971799"/>
          </a:xfrm>
          <a:prstGeom prst="rect">
            <a:avLst/>
          </a:prstGeom>
          <a:noFill/>
          <a:ln>
            <a:noFill/>
          </a:ln>
        </p:spPr>
        <p:txBody>
          <a:bodyPr lIns="68578" tIns="68578" rIns="68578" bIns="68578" anchor="t" anchorCtr="0"/>
          <a:lstStyle>
            <a:lvl1pPr marL="171479" marR="0" lvl="0" indent="-178332" algn="l" rtl="0">
              <a:lnSpc>
                <a:spcPct val="90000"/>
              </a:lnSpc>
              <a:spcBef>
                <a:spcPts val="900"/>
              </a:spcBef>
              <a:buClr>
                <a:srgbClr val="9F9F9F"/>
              </a:buClr>
              <a:buSzPct val="100035"/>
              <a:buFont typeface="Arial"/>
              <a:buChar char="•"/>
              <a:defRPr sz="2100" b="0" i="0" u="none" strike="noStrike" cap="none">
                <a:solidFill>
                  <a:schemeClr val="dk1"/>
                </a:solidFill>
                <a:latin typeface="Calibri"/>
                <a:ea typeface="Calibri"/>
                <a:cs typeface="Calibri"/>
                <a:sym typeface="Calibri"/>
              </a:defRPr>
            </a:lvl1pPr>
            <a:lvl2pPr marL="377253" marR="0" lvl="1" indent="-62933" algn="l" rtl="0">
              <a:lnSpc>
                <a:spcPct val="90000"/>
              </a:lnSpc>
              <a:spcBef>
                <a:spcPts val="600"/>
              </a:spcBef>
              <a:buClr>
                <a:srgbClr val="9F9F9F"/>
              </a:buClr>
              <a:buSzPct val="99958"/>
              <a:buFont typeface="Arial"/>
              <a:buChar char="–"/>
              <a:defRPr sz="1800" b="0" i="0" u="none" strike="noStrike" cap="none">
                <a:solidFill>
                  <a:schemeClr val="dk1"/>
                </a:solidFill>
                <a:latin typeface="Calibri"/>
                <a:ea typeface="Calibri"/>
                <a:cs typeface="Calibri"/>
                <a:sym typeface="Calibri"/>
              </a:defRPr>
            </a:lvl2pPr>
            <a:lvl3pPr marL="548731" marR="0" lvl="2" indent="-43839" algn="l" rtl="0">
              <a:lnSpc>
                <a:spcPct val="90000"/>
              </a:lnSpc>
              <a:spcBef>
                <a:spcPts val="450"/>
              </a:spcBef>
              <a:buClr>
                <a:srgbClr val="9F9F9F"/>
              </a:buClr>
              <a:buSzPct val="100000"/>
              <a:buFont typeface="Arial"/>
              <a:buChar char="•"/>
              <a:defRPr sz="1500" b="0" i="0" u="none" strike="noStrike" cap="none">
                <a:solidFill>
                  <a:schemeClr val="dk1"/>
                </a:solidFill>
                <a:latin typeface="Calibri"/>
                <a:ea typeface="Calibri"/>
                <a:cs typeface="Calibri"/>
                <a:sym typeface="Calibri"/>
              </a:defRPr>
            </a:lvl3pPr>
            <a:lvl4pPr marL="720209" marR="0" lvl="3" indent="-53370" algn="l" rtl="0">
              <a:lnSpc>
                <a:spcPct val="90000"/>
              </a:lnSpc>
              <a:spcBef>
                <a:spcPts val="450"/>
              </a:spcBef>
              <a:buClr>
                <a:srgbClr val="9F9F9F"/>
              </a:buClr>
              <a:buSzPct val="100000"/>
              <a:buFont typeface="Arial"/>
              <a:buChar char="–"/>
              <a:defRPr sz="1400" b="0" i="0" u="none" strike="noStrike" cap="none">
                <a:solidFill>
                  <a:schemeClr val="dk1"/>
                </a:solidFill>
                <a:latin typeface="Calibri"/>
                <a:ea typeface="Calibri"/>
                <a:cs typeface="Calibri"/>
                <a:sym typeface="Calibri"/>
              </a:defRPr>
            </a:lvl4pPr>
            <a:lvl5pPr marL="891689" marR="0" lvl="4" indent="-62903" algn="l" rtl="0">
              <a:lnSpc>
                <a:spcPct val="90000"/>
              </a:lnSpc>
              <a:spcBef>
                <a:spcPts val="450"/>
              </a:spcBef>
              <a:buClr>
                <a:srgbClr val="9F9F9F"/>
              </a:buClr>
              <a:buSzPct val="100000"/>
              <a:buFont typeface="Arial"/>
              <a:buChar char="•"/>
              <a:defRPr sz="1200" b="0" i="0" u="none" strike="noStrike" cap="none">
                <a:solidFill>
                  <a:schemeClr val="dk1"/>
                </a:solidFill>
                <a:latin typeface="Calibri"/>
                <a:ea typeface="Calibri"/>
                <a:cs typeface="Calibri"/>
                <a:sym typeface="Calibri"/>
              </a:defRPr>
            </a:lvl5pPr>
            <a:lvl6pPr marL="1063167" marR="0" lvl="5" indent="-62908" algn="l" rtl="0">
              <a:lnSpc>
                <a:spcPct val="90000"/>
              </a:lnSpc>
              <a:spcBef>
                <a:spcPts val="450"/>
              </a:spcBef>
              <a:buClr>
                <a:srgbClr val="9F9F9F"/>
              </a:buClr>
              <a:buSzPct val="100000"/>
              <a:buFont typeface="Arial"/>
              <a:buChar char="–"/>
              <a:defRPr sz="1200" b="0" i="0" u="none" strike="noStrike" cap="none">
                <a:solidFill>
                  <a:schemeClr val="dk1"/>
                </a:solidFill>
                <a:latin typeface="Calibri"/>
                <a:ea typeface="Calibri"/>
                <a:cs typeface="Calibri"/>
                <a:sym typeface="Calibri"/>
              </a:defRPr>
            </a:lvl6pPr>
            <a:lvl7pPr marL="1234645" marR="0" lvl="6" indent="-62913" algn="l" rtl="0">
              <a:lnSpc>
                <a:spcPct val="90000"/>
              </a:lnSpc>
              <a:spcBef>
                <a:spcPts val="450"/>
              </a:spcBef>
              <a:buClr>
                <a:srgbClr val="9F9F9F"/>
              </a:buClr>
              <a:buSzPct val="100000"/>
              <a:buFont typeface="Arial"/>
              <a:buChar char="•"/>
              <a:defRPr sz="1200" b="0" i="0" u="none" strike="noStrike" cap="none">
                <a:solidFill>
                  <a:schemeClr val="dk1"/>
                </a:solidFill>
                <a:latin typeface="Calibri"/>
                <a:ea typeface="Calibri"/>
                <a:cs typeface="Calibri"/>
                <a:sym typeface="Calibri"/>
              </a:defRPr>
            </a:lvl7pPr>
            <a:lvl8pPr marL="1406124" marR="0" lvl="7" indent="-62920" algn="l" rtl="0">
              <a:lnSpc>
                <a:spcPct val="90000"/>
              </a:lnSpc>
              <a:spcBef>
                <a:spcPts val="450"/>
              </a:spcBef>
              <a:buClr>
                <a:srgbClr val="9F9F9F"/>
              </a:buClr>
              <a:buSzPct val="100000"/>
              <a:buFont typeface="Arial"/>
              <a:buChar char="–"/>
              <a:defRPr sz="1200" b="0" i="0" u="none" strike="noStrike" cap="none">
                <a:solidFill>
                  <a:schemeClr val="dk1"/>
                </a:solidFill>
                <a:latin typeface="Calibri"/>
                <a:ea typeface="Calibri"/>
                <a:cs typeface="Calibri"/>
                <a:sym typeface="Calibri"/>
              </a:defRPr>
            </a:lvl8pPr>
            <a:lvl9pPr marL="1577603" marR="0" lvl="8" indent="-62926" algn="l" rtl="0">
              <a:lnSpc>
                <a:spcPct val="90000"/>
              </a:lnSpc>
              <a:spcBef>
                <a:spcPts val="450"/>
              </a:spcBef>
              <a:buClr>
                <a:srgbClr val="9F9F9F"/>
              </a:buClr>
              <a:buSzPct val="100000"/>
              <a:buFont typeface="Arial"/>
              <a:buChar char="•"/>
              <a:defRPr sz="12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456" name="Shape 456"/>
          <p:cNvSpPr txBox="1">
            <a:spLocks noGrp="1"/>
          </p:cNvSpPr>
          <p:nvPr>
            <p:ph type="body" idx="2"/>
          </p:nvPr>
        </p:nvSpPr>
        <p:spPr>
          <a:xfrm>
            <a:off x="398968" y="1030312"/>
            <a:ext cx="8346073" cy="257474"/>
          </a:xfrm>
          <a:prstGeom prst="rect">
            <a:avLst/>
          </a:prstGeom>
          <a:noFill/>
          <a:ln>
            <a:noFill/>
          </a:ln>
        </p:spPr>
        <p:txBody>
          <a:bodyPr lIns="68578" tIns="68578" rIns="68578" bIns="68578" anchor="t" anchorCtr="0"/>
          <a:lstStyle>
            <a:lvl1pPr marL="1191" marR="0" lvl="0" indent="-1191" algn="l" rtl="0">
              <a:lnSpc>
                <a:spcPct val="90000"/>
              </a:lnSpc>
              <a:spcBef>
                <a:spcPts val="0"/>
              </a:spcBef>
              <a:buClr>
                <a:srgbClr val="9F9F9F"/>
              </a:buClr>
              <a:buFont typeface="Arial"/>
              <a:buNone/>
              <a:defRPr sz="1800" b="1" i="0" u="none" strike="noStrike" cap="none">
                <a:solidFill>
                  <a:srgbClr val="F80000"/>
                </a:solidFill>
                <a:latin typeface="Calibri"/>
                <a:ea typeface="Calibri"/>
                <a:cs typeface="Calibri"/>
                <a:sym typeface="Calibri"/>
              </a:defRPr>
            </a:lvl1pPr>
            <a:lvl2pPr marL="1191" marR="0" lvl="1" indent="-1191" algn="l" rtl="0">
              <a:lnSpc>
                <a:spcPct val="90000"/>
              </a:lnSpc>
              <a:spcBef>
                <a:spcPts val="600"/>
              </a:spcBef>
              <a:buClr>
                <a:srgbClr val="9F9F9F"/>
              </a:buClr>
              <a:buFont typeface="Arial"/>
              <a:buNone/>
              <a:defRPr sz="1800" b="0" i="0" u="none" strike="noStrike" cap="none">
                <a:solidFill>
                  <a:schemeClr val="dk1"/>
                </a:solidFill>
                <a:latin typeface="Calibri"/>
                <a:ea typeface="Calibri"/>
                <a:cs typeface="Calibri"/>
                <a:sym typeface="Calibri"/>
              </a:defRPr>
            </a:lvl2pPr>
            <a:lvl3pPr marL="1191" marR="0" lvl="2" indent="-1191" algn="l" rtl="0">
              <a:lnSpc>
                <a:spcPct val="90000"/>
              </a:lnSpc>
              <a:spcBef>
                <a:spcPts val="450"/>
              </a:spcBef>
              <a:buClr>
                <a:srgbClr val="9F9F9F"/>
              </a:buClr>
              <a:buFont typeface="Arial"/>
              <a:buNone/>
              <a:defRPr sz="1800" b="0" i="0" u="none" strike="noStrike" cap="none">
                <a:solidFill>
                  <a:schemeClr val="dk1"/>
                </a:solidFill>
                <a:latin typeface="Calibri"/>
                <a:ea typeface="Calibri"/>
                <a:cs typeface="Calibri"/>
                <a:sym typeface="Calibri"/>
              </a:defRPr>
            </a:lvl3pPr>
            <a:lvl4pPr marL="1191" marR="0" lvl="3" indent="-1191" algn="l" rtl="0">
              <a:lnSpc>
                <a:spcPct val="90000"/>
              </a:lnSpc>
              <a:spcBef>
                <a:spcPts val="450"/>
              </a:spcBef>
              <a:buClr>
                <a:srgbClr val="9F9F9F"/>
              </a:buClr>
              <a:buFont typeface="Arial"/>
              <a:buNone/>
              <a:defRPr sz="1800" b="0" i="0" u="none" strike="noStrike" cap="none">
                <a:solidFill>
                  <a:schemeClr val="dk1"/>
                </a:solidFill>
                <a:latin typeface="Calibri"/>
                <a:ea typeface="Calibri"/>
                <a:cs typeface="Calibri"/>
                <a:sym typeface="Calibri"/>
              </a:defRPr>
            </a:lvl4pPr>
            <a:lvl5pPr marL="1191" marR="0" lvl="4" indent="-1191" algn="l" rtl="0">
              <a:lnSpc>
                <a:spcPct val="90000"/>
              </a:lnSpc>
              <a:spcBef>
                <a:spcPts val="450"/>
              </a:spcBef>
              <a:buClr>
                <a:srgbClr val="9F9F9F"/>
              </a:buClr>
              <a:buFont typeface="Arial"/>
              <a:buNone/>
              <a:defRPr sz="1800" b="0" i="0" u="none" strike="noStrike" cap="none">
                <a:solidFill>
                  <a:schemeClr val="dk1"/>
                </a:solidFill>
                <a:latin typeface="Calibri"/>
                <a:ea typeface="Calibri"/>
                <a:cs typeface="Calibri"/>
                <a:sym typeface="Calibri"/>
              </a:defRPr>
            </a:lvl5pPr>
            <a:lvl6pPr marL="1191" marR="0" lvl="5" indent="-1191" algn="l" rtl="0">
              <a:lnSpc>
                <a:spcPct val="90000"/>
              </a:lnSpc>
              <a:spcBef>
                <a:spcPts val="450"/>
              </a:spcBef>
              <a:buClr>
                <a:srgbClr val="9F9F9F"/>
              </a:buClr>
              <a:buFont typeface="Arial"/>
              <a:buNone/>
              <a:defRPr sz="1800" b="0" i="0" u="none" strike="noStrike" cap="none">
                <a:solidFill>
                  <a:schemeClr val="dk1"/>
                </a:solidFill>
                <a:latin typeface="Calibri"/>
                <a:ea typeface="Calibri"/>
                <a:cs typeface="Calibri"/>
                <a:sym typeface="Calibri"/>
              </a:defRPr>
            </a:lvl6pPr>
            <a:lvl7pPr marL="1191" marR="0" lvl="6" indent="-1191" algn="l" rtl="0">
              <a:lnSpc>
                <a:spcPct val="90000"/>
              </a:lnSpc>
              <a:spcBef>
                <a:spcPts val="450"/>
              </a:spcBef>
              <a:buClr>
                <a:srgbClr val="9F9F9F"/>
              </a:buClr>
              <a:buFont typeface="Arial"/>
              <a:buNone/>
              <a:defRPr sz="1800" b="0" i="0" u="none" strike="noStrike" cap="none">
                <a:solidFill>
                  <a:schemeClr val="dk1"/>
                </a:solidFill>
                <a:latin typeface="Calibri"/>
                <a:ea typeface="Calibri"/>
                <a:cs typeface="Calibri"/>
                <a:sym typeface="Calibri"/>
              </a:defRPr>
            </a:lvl7pPr>
            <a:lvl8pPr marL="1191" marR="0" lvl="7" indent="-1191" algn="l" rtl="0">
              <a:lnSpc>
                <a:spcPct val="90000"/>
              </a:lnSpc>
              <a:spcBef>
                <a:spcPts val="450"/>
              </a:spcBef>
              <a:buClr>
                <a:srgbClr val="9F9F9F"/>
              </a:buClr>
              <a:buFont typeface="Arial"/>
              <a:buNone/>
              <a:defRPr sz="1800" b="0" i="0" u="none" strike="noStrike" cap="none">
                <a:solidFill>
                  <a:schemeClr val="dk1"/>
                </a:solidFill>
                <a:latin typeface="Calibri"/>
                <a:ea typeface="Calibri"/>
                <a:cs typeface="Calibri"/>
                <a:sym typeface="Calibri"/>
              </a:defRPr>
            </a:lvl8pPr>
            <a:lvl9pPr marL="1191" marR="0" lvl="8" indent="-1191" algn="l" rtl="0">
              <a:lnSpc>
                <a:spcPct val="90000"/>
              </a:lnSpc>
              <a:spcBef>
                <a:spcPts val="450"/>
              </a:spcBef>
              <a:buClr>
                <a:srgbClr val="9F9F9F"/>
              </a:buClr>
              <a:buFont typeface="Arial"/>
              <a:buNone/>
              <a:defRPr sz="18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5" name="Date Placeholder 4"/>
          <p:cNvSpPr>
            <a:spLocks noGrp="1"/>
          </p:cNvSpPr>
          <p:nvPr>
            <p:ph type="dt" idx="10"/>
          </p:nvPr>
        </p:nvSpPr>
        <p:spPr>
          <a:xfrm>
            <a:off x="4653297" y="4917186"/>
            <a:ext cx="920037" cy="137159"/>
          </a:xfrm>
          <a:prstGeom prst="rect">
            <a:avLst/>
          </a:prstGeom>
        </p:spPr>
        <p:txBody>
          <a:bodyPr/>
          <a:lstStyle/>
          <a:p>
            <a:fld id="{49E0883C-E89D-CF46-8467-0CE7186FC3B0}" type="datetime1">
              <a:rPr lang="en-US" smtClean="0">
                <a:solidFill>
                  <a:srgbClr val="5F5F5F"/>
                </a:solidFill>
              </a:rPr>
              <a:t>3/6/19</a:t>
            </a:fld>
            <a:endParaRPr lang="en-US" dirty="0">
              <a:solidFill>
                <a:srgbClr val="5F5F5F"/>
              </a:solidFill>
            </a:endParaRPr>
          </a:p>
        </p:txBody>
      </p:sp>
      <p:sp>
        <p:nvSpPr>
          <p:cNvPr id="6" name="Footer Placeholder 5"/>
          <p:cNvSpPr>
            <a:spLocks noGrp="1"/>
          </p:cNvSpPr>
          <p:nvPr>
            <p:ph type="ftr" idx="11"/>
          </p:nvPr>
        </p:nvSpPr>
        <p:spPr/>
        <p:txBody>
          <a:bodyPr/>
          <a:lstStyle/>
          <a:p>
            <a:r>
              <a:rPr lang="en-US">
                <a:solidFill>
                  <a:srgbClr val="5F5F5F"/>
                </a:solidFill>
              </a:rPr>
              <a:t>|  Copyright © 2018, Oracle and/or its affiliates. All rights reserved. </a:t>
            </a:r>
            <a:endParaRPr lang="en-US" dirty="0">
              <a:solidFill>
                <a:srgbClr val="5F5F5F"/>
              </a:solidFill>
            </a:endParaRPr>
          </a:p>
        </p:txBody>
      </p:sp>
      <p:sp>
        <p:nvSpPr>
          <p:cNvPr id="7" name="Slide Number Placeholder 6"/>
          <p:cNvSpPr>
            <a:spLocks noGrp="1"/>
          </p:cNvSpPr>
          <p:nvPr>
            <p:ph type="sldNum"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Tree>
    <p:extLst>
      <p:ext uri="{BB962C8B-B14F-4D97-AF65-F5344CB8AC3E}">
        <p14:creationId xmlns:p14="http://schemas.microsoft.com/office/powerpoint/2010/main" val="2525885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cSld name="Announcement">
    <p:spTree>
      <p:nvGrpSpPr>
        <p:cNvPr id="1" name="Shape 485"/>
        <p:cNvGrpSpPr/>
        <p:nvPr/>
      </p:nvGrpSpPr>
      <p:grpSpPr>
        <a:xfrm>
          <a:off x="0" y="0"/>
          <a:ext cx="0" cy="0"/>
          <a:chOff x="0" y="0"/>
          <a:chExt cx="0" cy="0"/>
        </a:xfrm>
      </p:grpSpPr>
      <p:sp>
        <p:nvSpPr>
          <p:cNvPr id="487" name="Shape 487"/>
          <p:cNvSpPr>
            <a:spLocks noGrp="1"/>
          </p:cNvSpPr>
          <p:nvPr>
            <p:ph type="pic" idx="2"/>
          </p:nvPr>
        </p:nvSpPr>
        <p:spPr>
          <a:xfrm>
            <a:off x="5859147" y="142875"/>
            <a:ext cx="3135993" cy="4651375"/>
          </a:xfrm>
          <a:prstGeom prst="rect">
            <a:avLst/>
          </a:prstGeom>
          <a:noFill/>
          <a:ln>
            <a:noFill/>
          </a:ln>
        </p:spPr>
        <p:txBody>
          <a:bodyPr lIns="68578" tIns="68578" rIns="68578" bIns="68578" anchor="t" anchorCtr="0"/>
          <a:lstStyle>
            <a:lvl1pPr marL="0" marR="0" lvl="0" indent="0" algn="ctr" rtl="0">
              <a:lnSpc>
                <a:spcPct val="90000"/>
              </a:lnSpc>
              <a:spcBef>
                <a:spcPts val="900"/>
              </a:spcBef>
              <a:buClr>
                <a:srgbClr val="9F9F9F"/>
              </a:buClr>
              <a:buFont typeface="Arial"/>
              <a:buNone/>
              <a:defRPr sz="1800" b="0" i="0" u="none" strike="noStrike" cap="none">
                <a:solidFill>
                  <a:schemeClr val="dk1"/>
                </a:solidFill>
                <a:latin typeface="Calibri"/>
                <a:ea typeface="Calibri"/>
                <a:cs typeface="Calibri"/>
                <a:sym typeface="Calibri"/>
              </a:defRPr>
            </a:lvl1pPr>
            <a:lvl2pPr marL="342957" marR="0" lvl="1" indent="-11" algn="l" rtl="0">
              <a:lnSpc>
                <a:spcPct val="90000"/>
              </a:lnSpc>
              <a:spcBef>
                <a:spcPts val="600"/>
              </a:spcBef>
              <a:buClr>
                <a:srgbClr val="9F9F9F"/>
              </a:buClr>
              <a:buFont typeface="Arial"/>
              <a:buNone/>
              <a:defRPr sz="2100" b="0" i="0" u="none" strike="noStrike" cap="none">
                <a:solidFill>
                  <a:schemeClr val="dk1"/>
                </a:solidFill>
                <a:latin typeface="Calibri"/>
                <a:ea typeface="Calibri"/>
                <a:cs typeface="Calibri"/>
                <a:sym typeface="Calibri"/>
              </a:defRPr>
            </a:lvl2pPr>
            <a:lvl3pPr marL="685914" marR="0" lvl="2" indent="-23" algn="l" rtl="0">
              <a:lnSpc>
                <a:spcPct val="90000"/>
              </a:lnSpc>
              <a:spcBef>
                <a:spcPts val="450"/>
              </a:spcBef>
              <a:buClr>
                <a:srgbClr val="9F9F9F"/>
              </a:buClr>
              <a:buFont typeface="Arial"/>
              <a:buNone/>
              <a:defRPr sz="1800" b="0" i="0" u="none" strike="noStrike" cap="none">
                <a:solidFill>
                  <a:schemeClr val="dk1"/>
                </a:solidFill>
                <a:latin typeface="Calibri"/>
                <a:ea typeface="Calibri"/>
                <a:cs typeface="Calibri"/>
                <a:sym typeface="Calibri"/>
              </a:defRPr>
            </a:lvl3pPr>
            <a:lvl4pPr marL="1028871" marR="0" lvl="3" indent="-33" algn="l" rtl="0">
              <a:lnSpc>
                <a:spcPct val="90000"/>
              </a:lnSpc>
              <a:spcBef>
                <a:spcPts val="450"/>
              </a:spcBef>
              <a:buClr>
                <a:srgbClr val="9F9F9F"/>
              </a:buClr>
              <a:buFont typeface="Arial"/>
              <a:buNone/>
              <a:defRPr sz="1500" b="0" i="0" u="none" strike="noStrike" cap="none">
                <a:solidFill>
                  <a:schemeClr val="dk1"/>
                </a:solidFill>
                <a:latin typeface="Calibri"/>
                <a:ea typeface="Calibri"/>
                <a:cs typeface="Calibri"/>
                <a:sym typeface="Calibri"/>
              </a:defRPr>
            </a:lvl4pPr>
            <a:lvl5pPr marL="1371829" marR="0" lvl="4" indent="-46" algn="l" rtl="0">
              <a:lnSpc>
                <a:spcPct val="90000"/>
              </a:lnSpc>
              <a:spcBef>
                <a:spcPts val="450"/>
              </a:spcBef>
              <a:buClr>
                <a:srgbClr val="9F9F9F"/>
              </a:buClr>
              <a:buFont typeface="Arial"/>
              <a:buNone/>
              <a:defRPr sz="1500" b="0" i="0" u="none" strike="noStrike" cap="none">
                <a:solidFill>
                  <a:schemeClr val="dk1"/>
                </a:solidFill>
                <a:latin typeface="Calibri"/>
                <a:ea typeface="Calibri"/>
                <a:cs typeface="Calibri"/>
                <a:sym typeface="Calibri"/>
              </a:defRPr>
            </a:lvl5pPr>
            <a:lvl6pPr marL="1714786" marR="0" lvl="5" indent="-56" algn="l" rtl="0">
              <a:lnSpc>
                <a:spcPct val="90000"/>
              </a:lnSpc>
              <a:spcBef>
                <a:spcPts val="450"/>
              </a:spcBef>
              <a:buClr>
                <a:srgbClr val="9F9F9F"/>
              </a:buClr>
              <a:buFont typeface="Arial"/>
              <a:buNone/>
              <a:defRPr sz="1500" b="0" i="0" u="none" strike="noStrike" cap="none">
                <a:solidFill>
                  <a:schemeClr val="dk1"/>
                </a:solidFill>
                <a:latin typeface="Calibri"/>
                <a:ea typeface="Calibri"/>
                <a:cs typeface="Calibri"/>
                <a:sym typeface="Calibri"/>
              </a:defRPr>
            </a:lvl6pPr>
            <a:lvl7pPr marL="2057743" marR="0" lvl="6" indent="-68" algn="l" rtl="0">
              <a:lnSpc>
                <a:spcPct val="90000"/>
              </a:lnSpc>
              <a:spcBef>
                <a:spcPts val="450"/>
              </a:spcBef>
              <a:buClr>
                <a:srgbClr val="9F9F9F"/>
              </a:buClr>
              <a:buFont typeface="Arial"/>
              <a:buNone/>
              <a:defRPr sz="1500" b="0" i="0" u="none" strike="noStrike" cap="none">
                <a:solidFill>
                  <a:schemeClr val="dk1"/>
                </a:solidFill>
                <a:latin typeface="Calibri"/>
                <a:ea typeface="Calibri"/>
                <a:cs typeface="Calibri"/>
                <a:sym typeface="Calibri"/>
              </a:defRPr>
            </a:lvl7pPr>
            <a:lvl8pPr marL="2400700" marR="0" lvl="7" indent="-80" algn="l" rtl="0">
              <a:lnSpc>
                <a:spcPct val="90000"/>
              </a:lnSpc>
              <a:spcBef>
                <a:spcPts val="450"/>
              </a:spcBef>
              <a:buClr>
                <a:srgbClr val="9F9F9F"/>
              </a:buClr>
              <a:buFont typeface="Arial"/>
              <a:buNone/>
              <a:defRPr sz="1500" b="0" i="0" u="none" strike="noStrike" cap="none">
                <a:solidFill>
                  <a:schemeClr val="dk1"/>
                </a:solidFill>
                <a:latin typeface="Calibri"/>
                <a:ea typeface="Calibri"/>
                <a:cs typeface="Calibri"/>
                <a:sym typeface="Calibri"/>
              </a:defRPr>
            </a:lvl8pPr>
            <a:lvl9pPr marL="2743657" marR="0" lvl="8" indent="-90" algn="l" rtl="0">
              <a:lnSpc>
                <a:spcPct val="90000"/>
              </a:lnSpc>
              <a:spcBef>
                <a:spcPts val="450"/>
              </a:spcBef>
              <a:buClr>
                <a:srgbClr val="9F9F9F"/>
              </a:buClr>
              <a:buFont typeface="Arial"/>
              <a:buNone/>
              <a:defRPr sz="1500" b="0" i="0" u="none" strike="noStrike" cap="none">
                <a:solidFill>
                  <a:schemeClr val="dk1"/>
                </a:solidFill>
                <a:latin typeface="Calibri"/>
                <a:ea typeface="Calibri"/>
                <a:cs typeface="Calibri"/>
                <a:sym typeface="Calibri"/>
              </a:defRPr>
            </a:lvl9pPr>
          </a:lstStyle>
          <a:p>
            <a:r>
              <a:rPr lang="en-US"/>
              <a:t>Drag </a:t>
            </a:r>
            <a:r>
              <a:rPr lang="en-US" dirty="0"/>
              <a:t>picture </a:t>
            </a:r>
            <a:r>
              <a:rPr lang="en-US"/>
              <a:t>to placeholder </a:t>
            </a:r>
            <a:r>
              <a:rPr lang="en-US" dirty="0"/>
              <a:t>or click icon </a:t>
            </a:r>
            <a:r>
              <a:rPr lang="en-US"/>
              <a:t>to add</a:t>
            </a:r>
            <a:endParaRPr dirty="0"/>
          </a:p>
        </p:txBody>
      </p:sp>
      <p:sp>
        <p:nvSpPr>
          <p:cNvPr id="8" name="Shape 514"/>
          <p:cNvSpPr txBox="1">
            <a:spLocks noGrp="1"/>
          </p:cNvSpPr>
          <p:nvPr>
            <p:ph type="body" idx="1"/>
          </p:nvPr>
        </p:nvSpPr>
        <p:spPr>
          <a:xfrm>
            <a:off x="398963" y="1143000"/>
            <a:ext cx="5277582" cy="3314699"/>
          </a:xfrm>
          <a:prstGeom prst="rect">
            <a:avLst/>
          </a:prstGeom>
          <a:noFill/>
          <a:ln>
            <a:noFill/>
          </a:ln>
        </p:spPr>
        <p:txBody>
          <a:bodyPr lIns="68578" tIns="68578" rIns="68578" bIns="68578" anchor="t" anchorCtr="0"/>
          <a:lstStyle>
            <a:lvl1pPr marL="171479" marR="0" lvl="0" indent="-178332" algn="l" rtl="0">
              <a:lnSpc>
                <a:spcPct val="90000"/>
              </a:lnSpc>
              <a:spcBef>
                <a:spcPts val="900"/>
              </a:spcBef>
              <a:buClr>
                <a:srgbClr val="9F9F9F"/>
              </a:buClr>
              <a:buSzPct val="100035"/>
              <a:buFont typeface="Arial"/>
              <a:buChar char="•"/>
              <a:defRPr sz="2100" b="0" i="0" u="none" strike="noStrike" cap="none">
                <a:solidFill>
                  <a:schemeClr val="dk1"/>
                </a:solidFill>
                <a:latin typeface="Calibri"/>
                <a:ea typeface="Calibri"/>
                <a:cs typeface="Calibri"/>
                <a:sym typeface="Calibri"/>
              </a:defRPr>
            </a:lvl1pPr>
            <a:lvl2pPr marL="377253" marR="0" lvl="1" indent="-62933" algn="l" rtl="0">
              <a:lnSpc>
                <a:spcPct val="90000"/>
              </a:lnSpc>
              <a:spcBef>
                <a:spcPts val="600"/>
              </a:spcBef>
              <a:buClr>
                <a:srgbClr val="9F9F9F"/>
              </a:buClr>
              <a:buSzPct val="99958"/>
              <a:buFont typeface="Arial"/>
              <a:buChar char="–"/>
              <a:defRPr sz="1800" b="0" i="0" u="none" strike="noStrike" cap="none">
                <a:solidFill>
                  <a:schemeClr val="dk1"/>
                </a:solidFill>
                <a:latin typeface="Calibri"/>
                <a:ea typeface="Calibri"/>
                <a:cs typeface="Calibri"/>
                <a:sym typeface="Calibri"/>
              </a:defRPr>
            </a:lvl2pPr>
            <a:lvl3pPr marL="548731" marR="0" lvl="2" indent="-43839" algn="l" rtl="0">
              <a:lnSpc>
                <a:spcPct val="90000"/>
              </a:lnSpc>
              <a:spcBef>
                <a:spcPts val="450"/>
              </a:spcBef>
              <a:buClr>
                <a:srgbClr val="9F9F9F"/>
              </a:buClr>
              <a:buSzPct val="100000"/>
              <a:buFont typeface="Arial"/>
              <a:buChar char="•"/>
              <a:defRPr sz="1500" b="0" i="0" u="none" strike="noStrike" cap="none">
                <a:solidFill>
                  <a:schemeClr val="dk1"/>
                </a:solidFill>
                <a:latin typeface="Calibri"/>
                <a:ea typeface="Calibri"/>
                <a:cs typeface="Calibri"/>
                <a:sym typeface="Calibri"/>
              </a:defRPr>
            </a:lvl3pPr>
            <a:lvl4pPr marL="720209" marR="0" lvl="3" indent="-53370" algn="l" rtl="0">
              <a:lnSpc>
                <a:spcPct val="90000"/>
              </a:lnSpc>
              <a:spcBef>
                <a:spcPts val="450"/>
              </a:spcBef>
              <a:buClr>
                <a:srgbClr val="9F9F9F"/>
              </a:buClr>
              <a:buSzPct val="100000"/>
              <a:buFont typeface="Arial"/>
              <a:buChar char="–"/>
              <a:defRPr sz="1400" b="0" i="0" u="none" strike="noStrike" cap="none">
                <a:solidFill>
                  <a:schemeClr val="dk1"/>
                </a:solidFill>
                <a:latin typeface="Calibri"/>
                <a:ea typeface="Calibri"/>
                <a:cs typeface="Calibri"/>
                <a:sym typeface="Calibri"/>
              </a:defRPr>
            </a:lvl4pPr>
            <a:lvl5pPr marL="891689" marR="0" lvl="4" indent="-62903" algn="l" rtl="0">
              <a:lnSpc>
                <a:spcPct val="90000"/>
              </a:lnSpc>
              <a:spcBef>
                <a:spcPts val="450"/>
              </a:spcBef>
              <a:buClr>
                <a:srgbClr val="9F9F9F"/>
              </a:buClr>
              <a:buSzPct val="100000"/>
              <a:buFont typeface="Arial"/>
              <a:buChar char="•"/>
              <a:defRPr sz="1200" b="0" i="0" u="none" strike="noStrike" cap="none">
                <a:solidFill>
                  <a:schemeClr val="dk1"/>
                </a:solidFill>
                <a:latin typeface="Calibri"/>
                <a:ea typeface="Calibri"/>
                <a:cs typeface="Calibri"/>
                <a:sym typeface="Calibri"/>
              </a:defRPr>
            </a:lvl5pPr>
            <a:lvl6pPr marL="1063167" marR="0" lvl="5" indent="-62908" algn="l" rtl="0">
              <a:lnSpc>
                <a:spcPct val="90000"/>
              </a:lnSpc>
              <a:spcBef>
                <a:spcPts val="450"/>
              </a:spcBef>
              <a:buClr>
                <a:srgbClr val="9F9F9F"/>
              </a:buClr>
              <a:buSzPct val="100000"/>
              <a:buFont typeface="Arial"/>
              <a:buChar char="–"/>
              <a:defRPr sz="1200" b="0" i="0" u="none" strike="noStrike" cap="none">
                <a:solidFill>
                  <a:schemeClr val="dk1"/>
                </a:solidFill>
                <a:latin typeface="Calibri"/>
                <a:ea typeface="Calibri"/>
                <a:cs typeface="Calibri"/>
                <a:sym typeface="Calibri"/>
              </a:defRPr>
            </a:lvl6pPr>
            <a:lvl7pPr marL="1234645" marR="0" lvl="6" indent="-62913" algn="l" rtl="0">
              <a:lnSpc>
                <a:spcPct val="90000"/>
              </a:lnSpc>
              <a:spcBef>
                <a:spcPts val="450"/>
              </a:spcBef>
              <a:buClr>
                <a:srgbClr val="9F9F9F"/>
              </a:buClr>
              <a:buSzPct val="100000"/>
              <a:buFont typeface="Arial"/>
              <a:buChar char="•"/>
              <a:defRPr sz="1200" b="0" i="0" u="none" strike="noStrike" cap="none">
                <a:solidFill>
                  <a:schemeClr val="dk1"/>
                </a:solidFill>
                <a:latin typeface="Calibri"/>
                <a:ea typeface="Calibri"/>
                <a:cs typeface="Calibri"/>
                <a:sym typeface="Calibri"/>
              </a:defRPr>
            </a:lvl7pPr>
            <a:lvl8pPr marL="1406124" marR="0" lvl="7" indent="-62920" algn="l" rtl="0">
              <a:lnSpc>
                <a:spcPct val="90000"/>
              </a:lnSpc>
              <a:spcBef>
                <a:spcPts val="450"/>
              </a:spcBef>
              <a:buClr>
                <a:srgbClr val="9F9F9F"/>
              </a:buClr>
              <a:buSzPct val="100000"/>
              <a:buFont typeface="Arial"/>
              <a:buChar char="–"/>
              <a:defRPr sz="1200" b="0" i="0" u="none" strike="noStrike" cap="none">
                <a:solidFill>
                  <a:schemeClr val="dk1"/>
                </a:solidFill>
                <a:latin typeface="Calibri"/>
                <a:ea typeface="Calibri"/>
                <a:cs typeface="Calibri"/>
                <a:sym typeface="Calibri"/>
              </a:defRPr>
            </a:lvl8pPr>
            <a:lvl9pPr marL="1577603" marR="0" lvl="8" indent="-62926" algn="l" rtl="0">
              <a:lnSpc>
                <a:spcPct val="90000"/>
              </a:lnSpc>
              <a:spcBef>
                <a:spcPts val="450"/>
              </a:spcBef>
              <a:buClr>
                <a:srgbClr val="9F9F9F"/>
              </a:buClr>
              <a:buSzPct val="100000"/>
              <a:buFont typeface="Arial"/>
              <a:buChar char="•"/>
              <a:defRPr sz="1200" b="0" i="0" u="none" strike="noStrike" cap="none">
                <a:solidFill>
                  <a:schemeClr val="dk1"/>
                </a:solidFill>
                <a:latin typeface="Calibri"/>
                <a:ea typeface="Calibri"/>
                <a:cs typeface="Calibri"/>
                <a:sym typeface="Calibri"/>
              </a:defRPr>
            </a:lvl9pPr>
          </a:lstStyle>
          <a:p>
            <a:pPr lvl="0"/>
            <a:r>
              <a:rPr lang="en-US"/>
              <a:t>Click to edit Master text styles</a:t>
            </a:r>
          </a:p>
        </p:txBody>
      </p:sp>
      <p:sp>
        <p:nvSpPr>
          <p:cNvPr id="9" name="Shape 519"/>
          <p:cNvSpPr txBox="1">
            <a:spLocks noGrp="1"/>
          </p:cNvSpPr>
          <p:nvPr>
            <p:ph type="title"/>
          </p:nvPr>
        </p:nvSpPr>
        <p:spPr>
          <a:xfrm>
            <a:off x="398968" y="304800"/>
            <a:ext cx="5277577" cy="666750"/>
          </a:xfrm>
          <a:prstGeom prst="rect">
            <a:avLst/>
          </a:prstGeom>
          <a:noFill/>
          <a:ln>
            <a:noFill/>
          </a:ln>
        </p:spPr>
        <p:txBody>
          <a:bodyPr lIns="68578" tIns="68578" rIns="68578" bIns="68578" anchor="b" anchorCtr="0"/>
          <a:lstStyle>
            <a:lvl1pPr marL="0" marR="0" lvl="0" indent="0" algn="l" rtl="0">
              <a:lnSpc>
                <a:spcPct val="80000"/>
              </a:lnSpc>
              <a:spcBef>
                <a:spcPts val="0"/>
              </a:spcBef>
              <a:buClr>
                <a:schemeClr val="dk1"/>
              </a:buClr>
              <a:buFont typeface="Calibri"/>
              <a:buNone/>
              <a:defRPr sz="2700" b="0" i="0" u="none" strike="noStrike" cap="none">
                <a:solidFill>
                  <a:schemeClr val="dk1"/>
                </a:solidFill>
                <a:latin typeface="Calibri"/>
                <a:ea typeface="Calibri"/>
                <a:cs typeface="Calibri"/>
                <a:sym typeface="Calibri"/>
              </a:defRPr>
            </a:lvl1pPr>
            <a:lvl2pPr lvl="1" indent="0">
              <a:spcBef>
                <a:spcPts val="0"/>
              </a:spcBef>
              <a:buNone/>
              <a:defRPr sz="1400"/>
            </a:lvl2pPr>
            <a:lvl3pPr lvl="2" indent="0">
              <a:spcBef>
                <a:spcPts val="0"/>
              </a:spcBef>
              <a:buNone/>
              <a:defRPr sz="1400"/>
            </a:lvl3pPr>
            <a:lvl4pPr lvl="3" indent="0">
              <a:spcBef>
                <a:spcPts val="0"/>
              </a:spcBef>
              <a:buNone/>
              <a:defRPr sz="1400"/>
            </a:lvl4pPr>
            <a:lvl5pPr lvl="4" indent="0">
              <a:spcBef>
                <a:spcPts val="0"/>
              </a:spcBef>
              <a:buNone/>
              <a:defRPr sz="1400"/>
            </a:lvl5pPr>
            <a:lvl6pPr lvl="5" indent="0">
              <a:spcBef>
                <a:spcPts val="0"/>
              </a:spcBef>
              <a:buNone/>
              <a:defRPr sz="1400"/>
            </a:lvl6pPr>
            <a:lvl7pPr lvl="6" indent="0">
              <a:spcBef>
                <a:spcPts val="0"/>
              </a:spcBef>
              <a:buNone/>
              <a:defRPr sz="1400"/>
            </a:lvl7pPr>
            <a:lvl8pPr lvl="7" indent="0">
              <a:spcBef>
                <a:spcPts val="0"/>
              </a:spcBef>
              <a:buNone/>
              <a:defRPr sz="1400"/>
            </a:lvl8pPr>
            <a:lvl9pPr lvl="8" indent="0">
              <a:spcBef>
                <a:spcPts val="0"/>
              </a:spcBef>
              <a:buNone/>
              <a:defRPr sz="1400"/>
            </a:lvl9pPr>
          </a:lstStyle>
          <a:p>
            <a:r>
              <a:rPr lang="en-US"/>
              <a:t>Click to edit Master title style</a:t>
            </a:r>
            <a:endParaRPr dirty="0"/>
          </a:p>
        </p:txBody>
      </p:sp>
      <p:sp>
        <p:nvSpPr>
          <p:cNvPr id="2" name="Date Placeholder 1"/>
          <p:cNvSpPr>
            <a:spLocks noGrp="1"/>
          </p:cNvSpPr>
          <p:nvPr>
            <p:ph type="dt" idx="10"/>
          </p:nvPr>
        </p:nvSpPr>
        <p:spPr/>
        <p:txBody>
          <a:bodyPr/>
          <a:lstStyle/>
          <a:p>
            <a:fld id="{BA2B6653-92F4-6143-A0DB-183E357B2115}" type="datetime1">
              <a:rPr lang="en-US" smtClean="0">
                <a:solidFill>
                  <a:srgbClr val="5F5F5F"/>
                </a:solidFill>
              </a:rPr>
              <a:t>3/6/19</a:t>
            </a:fld>
            <a:endParaRPr lang="en-US" dirty="0">
              <a:solidFill>
                <a:srgbClr val="5F5F5F"/>
              </a:solidFill>
            </a:endParaRPr>
          </a:p>
        </p:txBody>
      </p:sp>
      <p:sp>
        <p:nvSpPr>
          <p:cNvPr id="3" name="Footer Placeholder 2"/>
          <p:cNvSpPr>
            <a:spLocks noGrp="1"/>
          </p:cNvSpPr>
          <p:nvPr>
            <p:ph type="ftr" idx="11"/>
          </p:nvPr>
        </p:nvSpPr>
        <p:spPr/>
        <p:txBody>
          <a:bodyPr/>
          <a:lstStyle/>
          <a:p>
            <a:r>
              <a:rPr lang="en-US">
                <a:solidFill>
                  <a:srgbClr val="5F5F5F"/>
                </a:solidFill>
              </a:rPr>
              <a:t>|  Copyright © 2018, Oracle and/or its affiliates. All rights reserved. </a:t>
            </a:r>
            <a:endParaRPr lang="en-US" dirty="0">
              <a:solidFill>
                <a:srgbClr val="5F5F5F"/>
              </a:solidFill>
            </a:endParaRPr>
          </a:p>
        </p:txBody>
      </p:sp>
      <p:sp>
        <p:nvSpPr>
          <p:cNvPr id="4" name="Slide Number Placeholder 3"/>
          <p:cNvSpPr>
            <a:spLocks noGrp="1"/>
          </p:cNvSpPr>
          <p:nvPr>
            <p:ph type="sldNum"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Tree>
    <p:extLst>
      <p:ext uri="{BB962C8B-B14F-4D97-AF65-F5344CB8AC3E}">
        <p14:creationId xmlns:p14="http://schemas.microsoft.com/office/powerpoint/2010/main" val="3972437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Title Slide with Picture and Logo">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22" name="Rectangle 21"/>
          <p:cNvSpPr/>
          <p:nvPr userDrawn="1"/>
        </p:nvSpPr>
        <p:spPr bwMode="hidden">
          <a:xfrm>
            <a:off x="0" y="0"/>
            <a:ext cx="9144000" cy="5143500"/>
          </a:xfrm>
          <a:prstGeom prst="rect">
            <a:avLst/>
          </a:prstGeom>
          <a:solidFill>
            <a:srgbClr val="46575E">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dirty="0">
              <a:solidFill>
                <a:srgbClr val="FFFFFF"/>
              </a:solidFill>
              <a:latin typeface="Calibri"/>
            </a:endParaRPr>
          </a:p>
        </p:txBody>
      </p:sp>
      <p:sp>
        <p:nvSpPr>
          <p:cNvPr id="2" name="Title 1"/>
          <p:cNvSpPr>
            <a:spLocks noGrp="1"/>
          </p:cNvSpPr>
          <p:nvPr>
            <p:ph type="ctrTitle"/>
          </p:nvPr>
        </p:nvSpPr>
        <p:spPr>
          <a:xfrm>
            <a:off x="398966" y="554832"/>
            <a:ext cx="6573961" cy="1102519"/>
          </a:xfrm>
        </p:spPr>
        <p:txBody>
          <a:bodyPr/>
          <a:lstStyle>
            <a:lvl1pPr>
              <a:lnSpc>
                <a:spcPct val="80000"/>
              </a:lnSpc>
              <a:defRPr sz="3600"/>
            </a:lvl1pPr>
          </a:lstStyle>
          <a:p>
            <a:r>
              <a:rPr lang="en-US"/>
              <a:t>Click to edit Master title style</a:t>
            </a:r>
            <a:endParaRPr/>
          </a:p>
        </p:txBody>
      </p:sp>
      <p:sp>
        <p:nvSpPr>
          <p:cNvPr id="3" name="Subtitle 2"/>
          <p:cNvSpPr>
            <a:spLocks noGrp="1"/>
          </p:cNvSpPr>
          <p:nvPr>
            <p:ph type="subTitle" idx="1"/>
          </p:nvPr>
        </p:nvSpPr>
        <p:spPr>
          <a:xfrm>
            <a:off x="398928" y="1714501"/>
            <a:ext cx="6574817" cy="685800"/>
          </a:xfrm>
        </p:spPr>
        <p:txBody>
          <a:bodyPr>
            <a:noAutofit/>
          </a:bodyPr>
          <a:lstStyle>
            <a:lvl1pPr marL="0" indent="0" algn="l">
              <a:spcBef>
                <a:spcPts val="0"/>
              </a:spcBef>
              <a:buNone/>
              <a:defRPr sz="1800" b="1">
                <a:solidFill>
                  <a:schemeClr val="tx1"/>
                </a:solidFill>
              </a:defRPr>
            </a:lvl1pPr>
            <a:lvl2pPr marL="342946" indent="0" algn="ctr">
              <a:buNone/>
              <a:defRPr>
                <a:solidFill>
                  <a:schemeClr val="tx1">
                    <a:tint val="75000"/>
                  </a:schemeClr>
                </a:solidFill>
              </a:defRPr>
            </a:lvl2pPr>
            <a:lvl3pPr marL="685891" indent="0" algn="ctr">
              <a:buNone/>
              <a:defRPr>
                <a:solidFill>
                  <a:schemeClr val="tx1">
                    <a:tint val="75000"/>
                  </a:schemeClr>
                </a:solidFill>
              </a:defRPr>
            </a:lvl3pPr>
            <a:lvl4pPr marL="1028837" indent="0" algn="ctr">
              <a:buNone/>
              <a:defRPr>
                <a:solidFill>
                  <a:schemeClr val="tx1">
                    <a:tint val="75000"/>
                  </a:schemeClr>
                </a:solidFill>
              </a:defRPr>
            </a:lvl4pPr>
            <a:lvl5pPr marL="1371783" indent="0" algn="ctr">
              <a:buNone/>
              <a:defRPr>
                <a:solidFill>
                  <a:schemeClr val="tx1">
                    <a:tint val="75000"/>
                  </a:schemeClr>
                </a:solidFill>
              </a:defRPr>
            </a:lvl5pPr>
            <a:lvl6pPr marL="1714729" indent="0" algn="ctr">
              <a:buNone/>
              <a:defRPr>
                <a:solidFill>
                  <a:schemeClr val="tx1">
                    <a:tint val="75000"/>
                  </a:schemeClr>
                </a:solidFill>
              </a:defRPr>
            </a:lvl6pPr>
            <a:lvl7pPr marL="2057674" indent="0" algn="ctr">
              <a:buNone/>
              <a:defRPr>
                <a:solidFill>
                  <a:schemeClr val="tx1">
                    <a:tint val="75000"/>
                  </a:schemeClr>
                </a:solidFill>
              </a:defRPr>
            </a:lvl7pPr>
            <a:lvl8pPr marL="2400620" indent="0" algn="ctr">
              <a:buNone/>
              <a:defRPr>
                <a:solidFill>
                  <a:schemeClr val="tx1">
                    <a:tint val="75000"/>
                  </a:schemeClr>
                </a:solidFill>
              </a:defRPr>
            </a:lvl8pPr>
            <a:lvl9pPr marL="2743566"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398966" y="2572089"/>
            <a:ext cx="6573961" cy="1885612"/>
          </a:xfrm>
        </p:spPr>
        <p:txBody>
          <a:bodyPr>
            <a:noAutofit/>
          </a:bodyPr>
          <a:lstStyle>
            <a:lvl1pPr marL="1191" indent="0">
              <a:spcBef>
                <a:spcPts val="0"/>
              </a:spcBef>
              <a:buFontTx/>
              <a:buNone/>
              <a:defRPr sz="1800"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presenter’s name, title, division/business unit/organization and date</a:t>
            </a:r>
          </a:p>
        </p:txBody>
      </p:sp>
      <p:pic>
        <p:nvPicPr>
          <p:cNvPr id="17" name="Picture 16" descr="1.5X red tab for PP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ltGray">
          <a:xfrm>
            <a:off x="398964" y="4701194"/>
            <a:ext cx="1208005" cy="442307"/>
          </a:xfrm>
          <a:prstGeom prst="rect">
            <a:avLst/>
          </a:prstGeom>
        </p:spPr>
      </p:pic>
      <p:sp>
        <p:nvSpPr>
          <p:cNvPr id="5" name="Date Placeholder 4"/>
          <p:cNvSpPr>
            <a:spLocks noGrp="1"/>
          </p:cNvSpPr>
          <p:nvPr>
            <p:ph type="dt" idx="14"/>
          </p:nvPr>
        </p:nvSpPr>
        <p:spPr>
          <a:xfrm>
            <a:off x="4653297" y="4917186"/>
            <a:ext cx="920037" cy="137159"/>
          </a:xfrm>
          <a:prstGeom prst="rect">
            <a:avLst/>
          </a:prstGeom>
        </p:spPr>
        <p:txBody>
          <a:bodyPr/>
          <a:lstStyle>
            <a:lvl1pPr>
              <a:defRPr>
                <a:solidFill>
                  <a:schemeClr val="tx1"/>
                </a:solidFill>
              </a:defRPr>
            </a:lvl1pPr>
          </a:lstStyle>
          <a:p>
            <a:fld id="{1AEE4198-5419-9344-8B0A-AE67FD9910D0}" type="datetime1">
              <a:rPr lang="en-US" smtClean="0"/>
              <a:t>3/6/19</a:t>
            </a:fld>
            <a:endParaRPr lang="en-US" dirty="0"/>
          </a:p>
        </p:txBody>
      </p:sp>
      <p:sp>
        <p:nvSpPr>
          <p:cNvPr id="6" name="Footer Placeholder 5"/>
          <p:cNvSpPr>
            <a:spLocks noGrp="1"/>
          </p:cNvSpPr>
          <p:nvPr>
            <p:ph type="ftr" idx="15"/>
          </p:nvPr>
        </p:nvSpPr>
        <p:spPr/>
        <p:txBody>
          <a:bodyPr/>
          <a:lstStyle>
            <a:lvl1pPr>
              <a:defRPr>
                <a:solidFill>
                  <a:schemeClr val="tx1"/>
                </a:solidFill>
              </a:defRPr>
            </a:lvl1pPr>
          </a:lstStyle>
          <a:p>
            <a:r>
              <a:rPr lang="en-US"/>
              <a:t>|  Copyright © 2018, Oracle and/or its affiliates. All rights reserved. </a:t>
            </a:r>
            <a:endParaRPr lang="en-US" dirty="0"/>
          </a:p>
        </p:txBody>
      </p:sp>
      <p:sp>
        <p:nvSpPr>
          <p:cNvPr id="7" name="Slide Number Placeholder 6"/>
          <p:cNvSpPr>
            <a:spLocks noGrp="1"/>
          </p:cNvSpPr>
          <p:nvPr>
            <p:ph type="sldNum" idx="16"/>
          </p:nvPr>
        </p:nvSpPr>
        <p:spPr/>
        <p:txBody>
          <a:bodyPr/>
          <a:lstStyle>
            <a:lvl1pPr>
              <a:defRPr>
                <a:solidFill>
                  <a:schemeClr val="tx1"/>
                </a:solidFill>
              </a:defRPr>
            </a:lvl1pPr>
          </a:lstStyle>
          <a:p>
            <a:fld id="{C51EAA63-D034-42AE-91FA-B13B9518C7BE}" type="slidenum">
              <a:rPr lang="en-US" smtClean="0"/>
              <a:pPr/>
              <a:t>‹#›</a:t>
            </a:fld>
            <a:endParaRPr lang="en-US" dirty="0"/>
          </a:p>
        </p:txBody>
      </p:sp>
    </p:spTree>
    <p:extLst>
      <p:ext uri="{BB962C8B-B14F-4D97-AF65-F5344CB8AC3E}">
        <p14:creationId xmlns:p14="http://schemas.microsoft.com/office/powerpoint/2010/main" val="1648427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78"/>
        <p:cNvGrpSpPr/>
        <p:nvPr/>
      </p:nvGrpSpPr>
      <p:grpSpPr>
        <a:xfrm>
          <a:off x="0" y="0"/>
          <a:ext cx="0" cy="0"/>
          <a:chOff x="0" y="0"/>
          <a:chExt cx="0" cy="0"/>
        </a:xfrm>
      </p:grpSpPr>
      <p:sp>
        <p:nvSpPr>
          <p:cNvPr id="2" name="Date Placeholder 1"/>
          <p:cNvSpPr>
            <a:spLocks noGrp="1"/>
          </p:cNvSpPr>
          <p:nvPr>
            <p:ph type="dt" idx="10"/>
          </p:nvPr>
        </p:nvSpPr>
        <p:spPr>
          <a:xfrm>
            <a:off x="4653297" y="4917186"/>
            <a:ext cx="920037" cy="137159"/>
          </a:xfrm>
          <a:prstGeom prst="rect">
            <a:avLst/>
          </a:prstGeom>
        </p:spPr>
        <p:txBody>
          <a:bodyPr/>
          <a:lstStyle/>
          <a:p>
            <a:fld id="{6BA82BD7-4EF8-D846-8239-87B8A014DF31}" type="datetime1">
              <a:rPr lang="en-US" smtClean="0">
                <a:solidFill>
                  <a:srgbClr val="5F5F5F"/>
                </a:solidFill>
              </a:rPr>
              <a:t>3/6/19</a:t>
            </a:fld>
            <a:endParaRPr lang="en-US" dirty="0">
              <a:solidFill>
                <a:srgbClr val="5F5F5F"/>
              </a:solidFill>
            </a:endParaRPr>
          </a:p>
        </p:txBody>
      </p:sp>
      <p:sp>
        <p:nvSpPr>
          <p:cNvPr id="3" name="Footer Placeholder 2"/>
          <p:cNvSpPr>
            <a:spLocks noGrp="1"/>
          </p:cNvSpPr>
          <p:nvPr>
            <p:ph type="ftr" idx="11"/>
          </p:nvPr>
        </p:nvSpPr>
        <p:spPr/>
        <p:txBody>
          <a:bodyPr/>
          <a:lstStyle/>
          <a:p>
            <a:r>
              <a:rPr lang="en-US">
                <a:solidFill>
                  <a:srgbClr val="5F5F5F"/>
                </a:solidFill>
              </a:rPr>
              <a:t>|  Copyright © 2018, Oracle and/or its affiliates. All rights reserved. </a:t>
            </a:r>
            <a:endParaRPr lang="en-US" dirty="0">
              <a:solidFill>
                <a:srgbClr val="5F5F5F"/>
              </a:solidFill>
            </a:endParaRPr>
          </a:p>
        </p:txBody>
      </p:sp>
      <p:sp>
        <p:nvSpPr>
          <p:cNvPr id="4" name="Slide Number Placeholder 3"/>
          <p:cNvSpPr>
            <a:spLocks noGrp="1"/>
          </p:cNvSpPr>
          <p:nvPr>
            <p:ph type="sldNum" idx="12"/>
          </p:nvPr>
        </p:nvSpPr>
        <p:spPr/>
        <p:txBody>
          <a:bodyPr/>
          <a:lstStyle/>
          <a:p>
            <a:fld id="{C51EAA63-D034-42AE-91FA-B13B9518C7BE}" type="slidenum">
              <a:rPr lang="en-US" smtClean="0">
                <a:solidFill>
                  <a:srgbClr val="5F5F5F"/>
                </a:solidFill>
              </a:rPr>
              <a:pPr/>
              <a:t>‹#›</a:t>
            </a:fld>
            <a:endParaRPr lang="en-US" dirty="0">
              <a:solidFill>
                <a:srgbClr val="5F5F5F"/>
              </a:solidFill>
            </a:endParaRPr>
          </a:p>
        </p:txBody>
      </p:sp>
    </p:spTree>
    <p:extLst>
      <p:ext uri="{BB962C8B-B14F-4D97-AF65-F5344CB8AC3E}">
        <p14:creationId xmlns:p14="http://schemas.microsoft.com/office/powerpoint/2010/main" val="22224055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4"/>
        <p:cNvGrpSpPr/>
        <p:nvPr/>
      </p:nvGrpSpPr>
      <p:grpSpPr>
        <a:xfrm>
          <a:off x="0" y="0"/>
          <a:ext cx="0" cy="0"/>
          <a:chOff x="0" y="0"/>
          <a:chExt cx="0" cy="0"/>
        </a:xfrm>
      </p:grpSpPr>
      <p:grpSp>
        <p:nvGrpSpPr>
          <p:cNvPr id="385" name="Shape 385"/>
          <p:cNvGrpSpPr/>
          <p:nvPr/>
        </p:nvGrpSpPr>
        <p:grpSpPr>
          <a:xfrm>
            <a:off x="0" y="0"/>
            <a:ext cx="9144430" cy="5143500"/>
            <a:chOff x="0" y="0"/>
            <a:chExt cx="12189398" cy="6858000"/>
          </a:xfrm>
          <a:solidFill>
            <a:schemeClr val="tx1">
              <a:lumMod val="20000"/>
              <a:lumOff val="80000"/>
            </a:schemeClr>
          </a:solidFill>
        </p:grpSpPr>
        <p:sp>
          <p:nvSpPr>
            <p:cNvPr id="386" name="Shape 386"/>
            <p:cNvSpPr/>
            <p:nvPr/>
          </p:nvSpPr>
          <p:spPr>
            <a:xfrm>
              <a:off x="0" y="0"/>
              <a:ext cx="193962" cy="6858000"/>
            </a:xfrm>
            <a:prstGeom prst="rect">
              <a:avLst/>
            </a:prstGeom>
            <a:grp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Calibri"/>
                <a:ea typeface="Calibri"/>
                <a:cs typeface="Calibri"/>
                <a:sym typeface="Calibri"/>
              </a:endParaRPr>
            </a:p>
          </p:txBody>
        </p:sp>
        <p:sp>
          <p:nvSpPr>
            <p:cNvPr id="387" name="Shape 387"/>
            <p:cNvSpPr/>
            <p:nvPr/>
          </p:nvSpPr>
          <p:spPr>
            <a:xfrm>
              <a:off x="11995150" y="0"/>
              <a:ext cx="193960" cy="6858000"/>
            </a:xfrm>
            <a:prstGeom prst="rect">
              <a:avLst/>
            </a:prstGeom>
            <a:grp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Calibri"/>
                <a:ea typeface="Calibri"/>
                <a:cs typeface="Calibri"/>
                <a:sym typeface="Calibri"/>
              </a:endParaRPr>
            </a:p>
          </p:txBody>
        </p:sp>
        <p:sp>
          <p:nvSpPr>
            <p:cNvPr id="388" name="Shape 388"/>
            <p:cNvSpPr/>
            <p:nvPr/>
          </p:nvSpPr>
          <p:spPr>
            <a:xfrm>
              <a:off x="0" y="6400800"/>
              <a:ext cx="12189395" cy="457200"/>
            </a:xfrm>
            <a:prstGeom prst="rect">
              <a:avLst/>
            </a:prstGeom>
            <a:grp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Calibri"/>
                <a:ea typeface="Calibri"/>
                <a:cs typeface="Calibri"/>
                <a:sym typeface="Calibri"/>
              </a:endParaRPr>
            </a:p>
          </p:txBody>
        </p:sp>
        <p:sp>
          <p:nvSpPr>
            <p:cNvPr id="389" name="Shape 389"/>
            <p:cNvSpPr/>
            <p:nvPr/>
          </p:nvSpPr>
          <p:spPr>
            <a:xfrm>
              <a:off x="0" y="0"/>
              <a:ext cx="12189398" cy="192023"/>
            </a:xfrm>
            <a:prstGeom prst="rect">
              <a:avLst/>
            </a:prstGeom>
            <a:grp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Calibri"/>
                <a:ea typeface="Calibri"/>
                <a:cs typeface="Calibri"/>
                <a:sym typeface="Calibri"/>
              </a:endParaRPr>
            </a:p>
          </p:txBody>
        </p:sp>
      </p:grpSp>
      <p:sp>
        <p:nvSpPr>
          <p:cNvPr id="3" name="Text Placeholder 2"/>
          <p:cNvSpPr>
            <a:spLocks noGrp="1"/>
          </p:cNvSpPr>
          <p:nvPr>
            <p:ph type="body" idx="1"/>
          </p:nvPr>
        </p:nvSpPr>
        <p:spPr>
          <a:xfrm>
            <a:off x="398968" y="1200151"/>
            <a:ext cx="8346073" cy="3394472"/>
          </a:xfrm>
          <a:prstGeom prst="rect">
            <a:avLst/>
          </a:prstGeom>
        </p:spPr>
        <p:txBody>
          <a:bodyPr vert="horz" lIns="68589" tIns="34295" rIns="68589" bIns="34295" rtlCol="0">
            <a:normAutofit/>
          </a:bodyPr>
          <a:lstStyle/>
          <a:p>
            <a:pPr lvl="0"/>
            <a:r>
              <a:rPr lang="en-US" dirty="0"/>
              <a:t>Click to edit Master text styles</a:t>
            </a:r>
          </a:p>
        </p:txBody>
      </p:sp>
      <p:pic>
        <p:nvPicPr>
          <p:cNvPr id="13" name="Picture 12" descr="1.5X red tab for PPT.png"/>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bwMode="ltGray">
          <a:xfrm>
            <a:off x="398470" y="4716318"/>
            <a:ext cx="1190633" cy="436060"/>
          </a:xfrm>
          <a:prstGeom prst="rect">
            <a:avLst/>
          </a:prstGeom>
        </p:spPr>
      </p:pic>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a:t>Click to edit Master title style</a:t>
            </a:r>
          </a:p>
        </p:txBody>
      </p:sp>
      <p:sp>
        <p:nvSpPr>
          <p:cNvPr id="16" name="Shape 393"/>
          <p:cNvSpPr txBox="1">
            <a:spLocks noGrp="1"/>
          </p:cNvSpPr>
          <p:nvPr>
            <p:ph type="ftr" idx="3"/>
          </p:nvPr>
        </p:nvSpPr>
        <p:spPr>
          <a:xfrm>
            <a:off x="5636849" y="4917186"/>
            <a:ext cx="2569189" cy="137159"/>
          </a:xfrm>
          <a:prstGeom prst="rect">
            <a:avLst/>
          </a:prstGeom>
          <a:noFill/>
          <a:ln>
            <a:noFill/>
          </a:ln>
        </p:spPr>
        <p:txBody>
          <a:bodyPr lIns="0" tIns="68578" rIns="0" bIns="68578" anchor="ctr" anchorCtr="0"/>
          <a:lstStyle>
            <a:lvl1pPr marL="0" marR="0" lvl="0" indent="0" algn="l" rtl="0">
              <a:lnSpc>
                <a:spcPct val="100000"/>
              </a:lnSpc>
              <a:spcBef>
                <a:spcPts val="0"/>
              </a:spcBef>
              <a:spcAft>
                <a:spcPts val="0"/>
              </a:spcAft>
              <a:buClr>
                <a:schemeClr val="dk1"/>
              </a:buClr>
              <a:buFont typeface="Arial"/>
              <a:buNone/>
              <a:defRPr sz="600" b="0" i="0" u="none" strike="noStrike" cap="none">
                <a:solidFill>
                  <a:schemeClr val="dk1"/>
                </a:solidFill>
                <a:latin typeface="Arial"/>
                <a:ea typeface="Arial"/>
                <a:cs typeface="Arial"/>
                <a:sym typeface="Arial"/>
              </a:defRPr>
            </a:lvl1pPr>
            <a:lvl2pPr marL="342946" marR="0" lvl="1" indent="0" algn="l" rtl="0">
              <a:lnSpc>
                <a:spcPct val="100000"/>
              </a:lnSpc>
              <a:spcBef>
                <a:spcPts val="0"/>
              </a:spcBef>
              <a:spcAft>
                <a:spcPts val="0"/>
              </a:spcAft>
              <a:buClr>
                <a:srgbClr val="000000"/>
              </a:buClr>
              <a:buFont typeface="Arial"/>
              <a:buNone/>
              <a:defRPr sz="1100" b="0" i="0" u="none" strike="noStrike" cap="none">
                <a:solidFill>
                  <a:srgbClr val="000000"/>
                </a:solidFill>
                <a:latin typeface="Arial"/>
                <a:ea typeface="Arial"/>
                <a:cs typeface="Arial"/>
                <a:sym typeface="Arial"/>
              </a:defRPr>
            </a:lvl2pPr>
            <a:lvl3pPr marL="685891" marR="0" lvl="2" indent="0" algn="l" rtl="0">
              <a:lnSpc>
                <a:spcPct val="100000"/>
              </a:lnSpc>
              <a:spcBef>
                <a:spcPts val="0"/>
              </a:spcBef>
              <a:spcAft>
                <a:spcPts val="0"/>
              </a:spcAft>
              <a:buClr>
                <a:srgbClr val="000000"/>
              </a:buClr>
              <a:buFont typeface="Arial"/>
              <a:buNone/>
              <a:defRPr sz="1100" b="0" i="0" u="none" strike="noStrike" cap="none">
                <a:solidFill>
                  <a:srgbClr val="000000"/>
                </a:solidFill>
                <a:latin typeface="Arial"/>
                <a:ea typeface="Arial"/>
                <a:cs typeface="Arial"/>
                <a:sym typeface="Arial"/>
              </a:defRPr>
            </a:lvl3pPr>
            <a:lvl4pPr marL="1028837" marR="0" lvl="3" indent="0" algn="l" rtl="0">
              <a:lnSpc>
                <a:spcPct val="100000"/>
              </a:lnSpc>
              <a:spcBef>
                <a:spcPts val="0"/>
              </a:spcBef>
              <a:spcAft>
                <a:spcPts val="0"/>
              </a:spcAft>
              <a:buClr>
                <a:srgbClr val="000000"/>
              </a:buClr>
              <a:buFont typeface="Arial"/>
              <a:buNone/>
              <a:defRPr sz="1100" b="0" i="0" u="none" strike="noStrike" cap="none">
                <a:solidFill>
                  <a:srgbClr val="000000"/>
                </a:solidFill>
                <a:latin typeface="Arial"/>
                <a:ea typeface="Arial"/>
                <a:cs typeface="Arial"/>
                <a:sym typeface="Arial"/>
              </a:defRPr>
            </a:lvl4pPr>
            <a:lvl5pPr marL="1371783" marR="0" lvl="4" indent="0" algn="l" rtl="0">
              <a:lnSpc>
                <a:spcPct val="100000"/>
              </a:lnSpc>
              <a:spcBef>
                <a:spcPts val="0"/>
              </a:spcBef>
              <a:spcAft>
                <a:spcPts val="0"/>
              </a:spcAft>
              <a:buClr>
                <a:srgbClr val="000000"/>
              </a:buClr>
              <a:buFont typeface="Arial"/>
              <a:buNone/>
              <a:defRPr sz="1100" b="0" i="0" u="none" strike="noStrike" cap="none">
                <a:solidFill>
                  <a:srgbClr val="000000"/>
                </a:solidFill>
                <a:latin typeface="Arial"/>
                <a:ea typeface="Arial"/>
                <a:cs typeface="Arial"/>
                <a:sym typeface="Arial"/>
              </a:defRPr>
            </a:lvl5pPr>
            <a:lvl6pPr marL="1714729" marR="0" lvl="5" indent="0" algn="l" rtl="0">
              <a:lnSpc>
                <a:spcPct val="100000"/>
              </a:lnSpc>
              <a:spcBef>
                <a:spcPts val="0"/>
              </a:spcBef>
              <a:spcAft>
                <a:spcPts val="0"/>
              </a:spcAft>
              <a:buClr>
                <a:srgbClr val="000000"/>
              </a:buClr>
              <a:buFont typeface="Arial"/>
              <a:buNone/>
              <a:defRPr sz="1100" b="0" i="0" u="none" strike="noStrike" cap="none">
                <a:solidFill>
                  <a:srgbClr val="000000"/>
                </a:solidFill>
                <a:latin typeface="Arial"/>
                <a:ea typeface="Arial"/>
                <a:cs typeface="Arial"/>
                <a:sym typeface="Arial"/>
              </a:defRPr>
            </a:lvl6pPr>
            <a:lvl7pPr marL="2057674" marR="0" lvl="6" indent="0" algn="l" rtl="0">
              <a:lnSpc>
                <a:spcPct val="100000"/>
              </a:lnSpc>
              <a:spcBef>
                <a:spcPts val="0"/>
              </a:spcBef>
              <a:spcAft>
                <a:spcPts val="0"/>
              </a:spcAft>
              <a:buClr>
                <a:srgbClr val="000000"/>
              </a:buClr>
              <a:buFont typeface="Arial"/>
              <a:buNone/>
              <a:defRPr sz="1100" b="0" i="0" u="none" strike="noStrike" cap="none">
                <a:solidFill>
                  <a:srgbClr val="000000"/>
                </a:solidFill>
                <a:latin typeface="Arial"/>
                <a:ea typeface="Arial"/>
                <a:cs typeface="Arial"/>
                <a:sym typeface="Arial"/>
              </a:defRPr>
            </a:lvl7pPr>
            <a:lvl8pPr marL="2400620" marR="0" lvl="7" indent="0" algn="l" rtl="0">
              <a:lnSpc>
                <a:spcPct val="100000"/>
              </a:lnSpc>
              <a:spcBef>
                <a:spcPts val="0"/>
              </a:spcBef>
              <a:spcAft>
                <a:spcPts val="0"/>
              </a:spcAft>
              <a:buClr>
                <a:srgbClr val="000000"/>
              </a:buClr>
              <a:buFont typeface="Arial"/>
              <a:buNone/>
              <a:defRPr sz="1100" b="0" i="0" u="none" strike="noStrike" cap="none">
                <a:solidFill>
                  <a:srgbClr val="000000"/>
                </a:solidFill>
                <a:latin typeface="Arial"/>
                <a:ea typeface="Arial"/>
                <a:cs typeface="Arial"/>
                <a:sym typeface="Arial"/>
              </a:defRPr>
            </a:lvl8pPr>
            <a:lvl9pPr marL="2743566" marR="0" lvl="8" indent="0" algn="l" rtl="0">
              <a:lnSpc>
                <a:spcPct val="100000"/>
              </a:lnSpc>
              <a:spcBef>
                <a:spcPts val="0"/>
              </a:spcBef>
              <a:spcAft>
                <a:spcPts val="0"/>
              </a:spcAft>
              <a:buClr>
                <a:srgbClr val="000000"/>
              </a:buClr>
              <a:buFont typeface="Arial"/>
              <a:buNone/>
              <a:defRPr sz="1100" b="0" i="0" u="none" strike="noStrike" cap="none">
                <a:solidFill>
                  <a:srgbClr val="000000"/>
                </a:solidFill>
                <a:latin typeface="Arial"/>
                <a:ea typeface="Arial"/>
                <a:cs typeface="Arial"/>
                <a:sym typeface="Arial"/>
              </a:defRPr>
            </a:lvl9pPr>
          </a:lstStyle>
          <a:p>
            <a:r>
              <a:rPr lang="en-US" dirty="0">
                <a:solidFill>
                  <a:srgbClr val="5F5F5F"/>
                </a:solidFill>
              </a:rPr>
              <a:t>|  Copyright © 2018, Oracle and/or its affiliates. All rights reserved. </a:t>
            </a:r>
          </a:p>
        </p:txBody>
      </p:sp>
      <p:sp>
        <p:nvSpPr>
          <p:cNvPr id="17" name="Shape 394"/>
          <p:cNvSpPr txBox="1">
            <a:spLocks noGrp="1"/>
          </p:cNvSpPr>
          <p:nvPr>
            <p:ph type="sldNum" idx="4"/>
          </p:nvPr>
        </p:nvSpPr>
        <p:spPr>
          <a:xfrm>
            <a:off x="8459212" y="4917186"/>
            <a:ext cx="286320" cy="137159"/>
          </a:xfrm>
          <a:prstGeom prst="rect">
            <a:avLst/>
          </a:prstGeom>
          <a:noFill/>
          <a:ln>
            <a:noFill/>
          </a:ln>
        </p:spPr>
        <p:txBody>
          <a:bodyPr lIns="0" tIns="0" rIns="0" bIns="0" anchor="ctr" anchorCtr="0">
            <a:noAutofit/>
          </a:bodyPr>
          <a:lstStyle>
            <a:lvl1pPr>
              <a:defRPr sz="600">
                <a:latin typeface="Arial" charset="0"/>
                <a:ea typeface="Arial" charset="0"/>
                <a:cs typeface="Arial" charset="0"/>
              </a:defRPr>
            </a:lvl1pPr>
          </a:lstStyle>
          <a:p>
            <a:fld id="{C51EAA63-D034-42AE-91FA-B13B9518C7BE}" type="slidenum">
              <a:rPr lang="en-US" smtClean="0">
                <a:solidFill>
                  <a:srgbClr val="5F5F5F"/>
                </a:solidFill>
              </a:rPr>
              <a:pPr/>
              <a:t>‹#›</a:t>
            </a:fld>
            <a:endParaRPr lang="en-US" dirty="0">
              <a:solidFill>
                <a:srgbClr val="5F5F5F"/>
              </a:solidFill>
            </a:endParaRPr>
          </a:p>
        </p:txBody>
      </p:sp>
      <p:sp>
        <p:nvSpPr>
          <p:cNvPr id="14" name="Shape 392"/>
          <p:cNvSpPr txBox="1">
            <a:spLocks noGrp="1"/>
          </p:cNvSpPr>
          <p:nvPr>
            <p:ph type="dt" idx="2"/>
          </p:nvPr>
        </p:nvSpPr>
        <p:spPr>
          <a:xfrm>
            <a:off x="4653297" y="4917186"/>
            <a:ext cx="920037" cy="137159"/>
          </a:xfrm>
          <a:prstGeom prst="rect">
            <a:avLst/>
          </a:prstGeom>
          <a:noFill/>
          <a:ln>
            <a:noFill/>
          </a:ln>
        </p:spPr>
        <p:txBody>
          <a:bodyPr lIns="0" tIns="68578" rIns="0" bIns="68578" anchor="ctr" anchorCtr="0"/>
          <a:lstStyle>
            <a:lvl1pPr marL="0" marR="0" lvl="0" indent="0" algn="r" rtl="0">
              <a:lnSpc>
                <a:spcPct val="100000"/>
              </a:lnSpc>
              <a:spcBef>
                <a:spcPts val="0"/>
              </a:spcBef>
              <a:spcAft>
                <a:spcPts val="0"/>
              </a:spcAft>
              <a:buClr>
                <a:schemeClr val="dk1"/>
              </a:buClr>
              <a:buFont typeface="Arial"/>
              <a:buNone/>
              <a:defRPr sz="600" b="0" i="0" u="none" strike="noStrike" cap="none">
                <a:solidFill>
                  <a:schemeClr val="dk1"/>
                </a:solidFill>
                <a:latin typeface="Arial"/>
                <a:ea typeface="Arial"/>
                <a:cs typeface="Arial"/>
                <a:sym typeface="Arial"/>
              </a:defRPr>
            </a:lvl1pPr>
            <a:lvl2pPr marL="342946" marR="0" lvl="1" indent="0" algn="l" rtl="0">
              <a:lnSpc>
                <a:spcPct val="100000"/>
              </a:lnSpc>
              <a:spcBef>
                <a:spcPts val="0"/>
              </a:spcBef>
              <a:spcAft>
                <a:spcPts val="0"/>
              </a:spcAft>
              <a:buClr>
                <a:srgbClr val="000000"/>
              </a:buClr>
              <a:buFont typeface="Arial"/>
              <a:buNone/>
              <a:defRPr sz="1100" b="0" i="0" u="none" strike="noStrike" cap="none">
                <a:solidFill>
                  <a:srgbClr val="000000"/>
                </a:solidFill>
                <a:latin typeface="Arial"/>
                <a:ea typeface="Arial"/>
                <a:cs typeface="Arial"/>
                <a:sym typeface="Arial"/>
              </a:defRPr>
            </a:lvl2pPr>
            <a:lvl3pPr marL="685891" marR="0" lvl="2" indent="0" algn="l" rtl="0">
              <a:lnSpc>
                <a:spcPct val="100000"/>
              </a:lnSpc>
              <a:spcBef>
                <a:spcPts val="0"/>
              </a:spcBef>
              <a:spcAft>
                <a:spcPts val="0"/>
              </a:spcAft>
              <a:buClr>
                <a:srgbClr val="000000"/>
              </a:buClr>
              <a:buFont typeface="Arial"/>
              <a:buNone/>
              <a:defRPr sz="1100" b="0" i="0" u="none" strike="noStrike" cap="none">
                <a:solidFill>
                  <a:srgbClr val="000000"/>
                </a:solidFill>
                <a:latin typeface="Arial"/>
                <a:ea typeface="Arial"/>
                <a:cs typeface="Arial"/>
                <a:sym typeface="Arial"/>
              </a:defRPr>
            </a:lvl3pPr>
            <a:lvl4pPr marL="1028837" marR="0" lvl="3" indent="0" algn="l" rtl="0">
              <a:lnSpc>
                <a:spcPct val="100000"/>
              </a:lnSpc>
              <a:spcBef>
                <a:spcPts val="0"/>
              </a:spcBef>
              <a:spcAft>
                <a:spcPts val="0"/>
              </a:spcAft>
              <a:buClr>
                <a:srgbClr val="000000"/>
              </a:buClr>
              <a:buFont typeface="Arial"/>
              <a:buNone/>
              <a:defRPr sz="1100" b="0" i="0" u="none" strike="noStrike" cap="none">
                <a:solidFill>
                  <a:srgbClr val="000000"/>
                </a:solidFill>
                <a:latin typeface="Arial"/>
                <a:ea typeface="Arial"/>
                <a:cs typeface="Arial"/>
                <a:sym typeface="Arial"/>
              </a:defRPr>
            </a:lvl4pPr>
            <a:lvl5pPr marL="1371783" marR="0" lvl="4" indent="0" algn="l" rtl="0">
              <a:lnSpc>
                <a:spcPct val="100000"/>
              </a:lnSpc>
              <a:spcBef>
                <a:spcPts val="0"/>
              </a:spcBef>
              <a:spcAft>
                <a:spcPts val="0"/>
              </a:spcAft>
              <a:buClr>
                <a:srgbClr val="000000"/>
              </a:buClr>
              <a:buFont typeface="Arial"/>
              <a:buNone/>
              <a:defRPr sz="1100" b="0" i="0" u="none" strike="noStrike" cap="none">
                <a:solidFill>
                  <a:srgbClr val="000000"/>
                </a:solidFill>
                <a:latin typeface="Arial"/>
                <a:ea typeface="Arial"/>
                <a:cs typeface="Arial"/>
                <a:sym typeface="Arial"/>
              </a:defRPr>
            </a:lvl5pPr>
            <a:lvl6pPr marL="1714729" marR="0" lvl="5" indent="0" algn="l" rtl="0">
              <a:lnSpc>
                <a:spcPct val="100000"/>
              </a:lnSpc>
              <a:spcBef>
                <a:spcPts val="0"/>
              </a:spcBef>
              <a:spcAft>
                <a:spcPts val="0"/>
              </a:spcAft>
              <a:buClr>
                <a:srgbClr val="000000"/>
              </a:buClr>
              <a:buFont typeface="Arial"/>
              <a:buNone/>
              <a:defRPr sz="1100" b="0" i="0" u="none" strike="noStrike" cap="none">
                <a:solidFill>
                  <a:srgbClr val="000000"/>
                </a:solidFill>
                <a:latin typeface="Arial"/>
                <a:ea typeface="Arial"/>
                <a:cs typeface="Arial"/>
                <a:sym typeface="Arial"/>
              </a:defRPr>
            </a:lvl6pPr>
            <a:lvl7pPr marL="2057674" marR="0" lvl="6" indent="0" algn="l" rtl="0">
              <a:lnSpc>
                <a:spcPct val="100000"/>
              </a:lnSpc>
              <a:spcBef>
                <a:spcPts val="0"/>
              </a:spcBef>
              <a:spcAft>
                <a:spcPts val="0"/>
              </a:spcAft>
              <a:buClr>
                <a:srgbClr val="000000"/>
              </a:buClr>
              <a:buFont typeface="Arial"/>
              <a:buNone/>
              <a:defRPr sz="1100" b="0" i="0" u="none" strike="noStrike" cap="none">
                <a:solidFill>
                  <a:srgbClr val="000000"/>
                </a:solidFill>
                <a:latin typeface="Arial"/>
                <a:ea typeface="Arial"/>
                <a:cs typeface="Arial"/>
                <a:sym typeface="Arial"/>
              </a:defRPr>
            </a:lvl7pPr>
            <a:lvl8pPr marL="2400620" marR="0" lvl="7" indent="0" algn="l" rtl="0">
              <a:lnSpc>
                <a:spcPct val="100000"/>
              </a:lnSpc>
              <a:spcBef>
                <a:spcPts val="0"/>
              </a:spcBef>
              <a:spcAft>
                <a:spcPts val="0"/>
              </a:spcAft>
              <a:buClr>
                <a:srgbClr val="000000"/>
              </a:buClr>
              <a:buFont typeface="Arial"/>
              <a:buNone/>
              <a:defRPr sz="1100" b="0" i="0" u="none" strike="noStrike" cap="none">
                <a:solidFill>
                  <a:srgbClr val="000000"/>
                </a:solidFill>
                <a:latin typeface="Arial"/>
                <a:ea typeface="Arial"/>
                <a:cs typeface="Arial"/>
                <a:sym typeface="Arial"/>
              </a:defRPr>
            </a:lvl8pPr>
            <a:lvl9pPr marL="2743566" marR="0" lvl="8" indent="0" algn="l" rtl="0">
              <a:lnSpc>
                <a:spcPct val="100000"/>
              </a:lnSpc>
              <a:spcBef>
                <a:spcPts val="0"/>
              </a:spcBef>
              <a:spcAft>
                <a:spcPts val="0"/>
              </a:spcAft>
              <a:buClr>
                <a:srgbClr val="000000"/>
              </a:buClr>
              <a:buFont typeface="Arial"/>
              <a:buNone/>
              <a:defRPr sz="1100" b="0" i="0" u="none" strike="noStrike" cap="none">
                <a:solidFill>
                  <a:srgbClr val="000000"/>
                </a:solidFill>
                <a:latin typeface="Arial"/>
                <a:ea typeface="Arial"/>
                <a:cs typeface="Arial"/>
                <a:sym typeface="Arial"/>
              </a:defRPr>
            </a:lvl9pPr>
          </a:lstStyle>
          <a:p>
            <a:fld id="{BA2B6653-92F4-6143-A0DB-183E357B2115}" type="datetime1">
              <a:rPr lang="en-US" smtClean="0">
                <a:solidFill>
                  <a:srgbClr val="5F5F5F"/>
                </a:solidFill>
              </a:rPr>
              <a:t>3/6/19</a:t>
            </a:fld>
            <a:endParaRPr lang="en-US" dirty="0">
              <a:solidFill>
                <a:srgbClr val="5F5F5F"/>
              </a:solidFill>
            </a:endParaRPr>
          </a:p>
        </p:txBody>
      </p:sp>
    </p:spTree>
  </p:cSld>
  <p:clrMap bg1="lt1" tx1="dk1" bg2="dk2" tx2="lt2" accent1="accent1" accent2="accent2" accent3="accent3" accent4="accent4" accent5="accent5" accent6="accent6" hlink="hlink" folHlink="folHlink"/>
  <p:sldLayoutIdLst>
    <p:sldLayoutId id="2147483761" r:id="rId1"/>
    <p:sldLayoutId id="2147483830" r:id="rId2"/>
    <p:sldLayoutId id="2147483829" r:id="rId3"/>
    <p:sldLayoutId id="2147483771" r:id="rId4"/>
    <p:sldLayoutId id="2147483824" r:id="rId5"/>
    <p:sldLayoutId id="2147483794" r:id="rId6"/>
    <p:sldLayoutId id="2147483795" r:id="rId7"/>
    <p:sldLayoutId id="2147483816" r:id="rId8"/>
    <p:sldLayoutId id="2147483825"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1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102884" marR="0" lvl="0" indent="-246921" algn="l" defTabSz="685891" rtl="0" eaLnBrk="1" fontAlgn="auto" latinLnBrk="0" hangingPunct="1">
        <a:lnSpc>
          <a:spcPts val="1875"/>
        </a:lnSpc>
        <a:spcBef>
          <a:spcPts val="0"/>
        </a:spcBef>
        <a:spcAft>
          <a:spcPts val="750"/>
        </a:spcAft>
        <a:buClr>
          <a:srgbClr val="9F9F9F"/>
        </a:buClr>
        <a:buSzPct val="100035"/>
        <a:buFont typeface="Arial"/>
        <a:buChar char="•"/>
        <a:tabLst/>
        <a:defRPr sz="1800" b="0" i="0" u="none" strike="noStrike" cap="none">
          <a:solidFill>
            <a:schemeClr val="tx1"/>
          </a:solidFill>
          <a:latin typeface="Calibri"/>
          <a:ea typeface="Arial"/>
          <a:cs typeface="Calibri"/>
          <a:sym typeface="Arial"/>
        </a:defRPr>
      </a:lvl1pPr>
      <a:lvl2pPr marR="0" lvl="1" algn="l" rtl="0" eaLnBrk="1" hangingPunct="1">
        <a:lnSpc>
          <a:spcPct val="100000"/>
        </a:lnSpc>
        <a:spcBef>
          <a:spcPts val="0"/>
        </a:spcBef>
        <a:spcAft>
          <a:spcPts val="0"/>
        </a:spcAft>
        <a:buNone/>
        <a:defRPr sz="11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1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1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1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1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1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1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1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1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1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1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1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1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1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1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1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1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38006" y="798672"/>
            <a:ext cx="6573961" cy="1102519"/>
          </a:xfrm>
        </p:spPr>
        <p:txBody>
          <a:bodyPr/>
          <a:lstStyle/>
          <a:p>
            <a:r>
              <a:rPr lang="en-US" dirty="0">
                <a:solidFill>
                  <a:schemeClr val="tx1"/>
                </a:solidFill>
              </a:rPr>
              <a:t>Oracle </a:t>
            </a:r>
            <a:r>
              <a:rPr lang="en-US" dirty="0" err="1">
                <a:solidFill>
                  <a:schemeClr val="tx1"/>
                </a:solidFill>
              </a:rPr>
              <a:t>eCom</a:t>
            </a:r>
            <a:endParaRPr lang="en-US" dirty="0">
              <a:solidFill>
                <a:schemeClr val="tx1"/>
              </a:solidFill>
            </a:endParaRPr>
          </a:p>
        </p:txBody>
      </p:sp>
      <p:sp>
        <p:nvSpPr>
          <p:cNvPr id="7" name="Text Placeholder 6"/>
          <p:cNvSpPr>
            <a:spLocks noGrp="1"/>
          </p:cNvSpPr>
          <p:nvPr>
            <p:ph type="body" sz="quarter" idx="13"/>
          </p:nvPr>
        </p:nvSpPr>
        <p:spPr>
          <a:xfrm>
            <a:off x="338006" y="1901191"/>
            <a:ext cx="6573961" cy="1885612"/>
          </a:xfrm>
        </p:spPr>
        <p:txBody>
          <a:bodyPr/>
          <a:lstStyle/>
          <a:p>
            <a:r>
              <a:rPr lang="en-US" dirty="0"/>
              <a:t>Mrityunjay Ranjan, </a:t>
            </a:r>
          </a:p>
          <a:p>
            <a:r>
              <a:rPr lang="en-US" dirty="0" err="1"/>
              <a:t>Nikhitha</a:t>
            </a:r>
            <a:r>
              <a:rPr lang="en-US" dirty="0"/>
              <a:t> </a:t>
            </a:r>
            <a:r>
              <a:rPr lang="en-US" dirty="0" err="1"/>
              <a:t>Thanguturi</a:t>
            </a:r>
            <a:r>
              <a:rPr lang="en-US" dirty="0"/>
              <a:t>, </a:t>
            </a:r>
          </a:p>
          <a:p>
            <a:r>
              <a:rPr lang="en-US" dirty="0" err="1"/>
              <a:t>Sravya</a:t>
            </a:r>
            <a:r>
              <a:rPr lang="en-US" dirty="0"/>
              <a:t> </a:t>
            </a:r>
            <a:r>
              <a:rPr lang="en-US" dirty="0" err="1"/>
              <a:t>Chinthakindi</a:t>
            </a:r>
            <a:r>
              <a:rPr lang="en-US" dirty="0"/>
              <a:t>, </a:t>
            </a:r>
          </a:p>
          <a:p>
            <a:r>
              <a:rPr lang="en-US" dirty="0" err="1"/>
              <a:t>Durga</a:t>
            </a:r>
            <a:r>
              <a:rPr lang="en-US" dirty="0"/>
              <a:t> </a:t>
            </a:r>
            <a:r>
              <a:rPr lang="en-US" dirty="0" err="1"/>
              <a:t>Dummeti</a:t>
            </a:r>
            <a:endParaRPr lang="en-US" dirty="0"/>
          </a:p>
          <a:p>
            <a:endParaRPr lang="en-US" dirty="0"/>
          </a:p>
          <a:p>
            <a:r>
              <a:rPr lang="en-US" dirty="0"/>
              <a:t>Oracle Data Cloud</a:t>
            </a:r>
          </a:p>
        </p:txBody>
      </p:sp>
    </p:spTree>
    <p:extLst>
      <p:ext uri="{BB962C8B-B14F-4D97-AF65-F5344CB8AC3E}">
        <p14:creationId xmlns:p14="http://schemas.microsoft.com/office/powerpoint/2010/main" val="42368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Content Placeholder 3"/>
          <p:cNvSpPr>
            <a:spLocks noGrp="1"/>
          </p:cNvSpPr>
          <p:nvPr>
            <p:ph type="body" idx="1"/>
          </p:nvPr>
        </p:nvSpPr>
        <p:spPr>
          <a:xfrm>
            <a:off x="868101" y="1602488"/>
            <a:ext cx="3785196" cy="2711096"/>
          </a:xfrm>
        </p:spPr>
        <p:txBody>
          <a:bodyPr>
            <a:normAutofit/>
          </a:bodyPr>
          <a:lstStyle/>
          <a:p>
            <a:pPr marL="0" indent="0">
              <a:spcAft>
                <a:spcPts val="3150"/>
              </a:spcAft>
              <a:buNone/>
            </a:pPr>
            <a:r>
              <a:rPr lang="en-IN" dirty="0"/>
              <a:t>Create a site/app where users will have options to post what they are willing to buy in near future, or the products of their interest. (they will be provided some discounts on that product if they use this site/app to post)</a:t>
            </a:r>
            <a:endParaRPr lang="en-US" dirty="0"/>
          </a:p>
        </p:txBody>
      </p:sp>
      <p:sp>
        <p:nvSpPr>
          <p:cNvPr id="3" name="Title 2"/>
          <p:cNvSpPr>
            <a:spLocks noGrp="1"/>
          </p:cNvSpPr>
          <p:nvPr>
            <p:ph type="title"/>
          </p:nvPr>
        </p:nvSpPr>
        <p:spPr/>
        <p:txBody>
          <a:bodyPr/>
          <a:lstStyle/>
          <a:p>
            <a:r>
              <a:rPr lang="en-US" sz="2400" dirty="0">
                <a:latin typeface="+mn-lt"/>
              </a:rPr>
              <a:t>Hackathon Idea</a:t>
            </a:r>
          </a:p>
        </p:txBody>
      </p:sp>
      <p:sp>
        <p:nvSpPr>
          <p:cNvPr id="5" name="Slide Number Placeholder 4"/>
          <p:cNvSpPr>
            <a:spLocks noGrp="1"/>
          </p:cNvSpPr>
          <p:nvPr>
            <p:ph type="sldNum" idx="12"/>
          </p:nvPr>
        </p:nvSpPr>
        <p:spPr>
          <a:xfrm>
            <a:off x="8459212" y="4917186"/>
            <a:ext cx="286320" cy="137159"/>
          </a:xfrm>
        </p:spPr>
        <p:txBody>
          <a:bodyPr/>
          <a:lstStyle/>
          <a:p>
            <a:fld id="{C51EAA63-D034-42AE-91FA-B13B9518C7BE}" type="slidenum">
              <a:rPr lang="en-US" smtClean="0">
                <a:solidFill>
                  <a:srgbClr val="5F5F5F"/>
                </a:solidFill>
              </a:rPr>
              <a:pPr/>
              <a:t>2</a:t>
            </a:fld>
            <a:endParaRPr lang="en-US" dirty="0">
              <a:solidFill>
                <a:srgbClr val="5F5F5F"/>
              </a:solidFill>
            </a:endParaRPr>
          </a:p>
        </p:txBody>
      </p:sp>
      <p:sp>
        <p:nvSpPr>
          <p:cNvPr id="6" name="Footer Placeholder 5"/>
          <p:cNvSpPr>
            <a:spLocks noGrp="1"/>
          </p:cNvSpPr>
          <p:nvPr>
            <p:ph type="ftr" idx="11"/>
          </p:nvPr>
        </p:nvSpPr>
        <p:spPr>
          <a:xfrm>
            <a:off x="5636849" y="4917186"/>
            <a:ext cx="2569189" cy="137159"/>
          </a:xfrm>
        </p:spPr>
        <p:txBody>
          <a:bodyPr/>
          <a:lstStyle/>
          <a:p>
            <a:r>
              <a:rPr lang="en-US">
                <a:solidFill>
                  <a:srgbClr val="5F5F5F"/>
                </a:solidFill>
              </a:rPr>
              <a:t>|  Copyright © 2018, Oracle and/or its affiliates. All rights reserved. </a:t>
            </a:r>
            <a:endParaRPr lang="en-US" dirty="0">
              <a:solidFill>
                <a:srgbClr val="5F5F5F"/>
              </a:solidFill>
            </a:endParaRPr>
          </a:p>
        </p:txBody>
      </p:sp>
      <p:sp>
        <p:nvSpPr>
          <p:cNvPr id="14" name="Date Placeholder 13"/>
          <p:cNvSpPr>
            <a:spLocks noGrp="1"/>
          </p:cNvSpPr>
          <p:nvPr>
            <p:ph type="dt" idx="10"/>
          </p:nvPr>
        </p:nvSpPr>
        <p:spPr>
          <a:xfrm>
            <a:off x="4653297" y="4917186"/>
            <a:ext cx="920037" cy="137159"/>
          </a:xfrm>
        </p:spPr>
        <p:txBody>
          <a:bodyPr/>
          <a:lstStyle/>
          <a:p>
            <a:fld id="{3BB64BC0-2507-614B-8371-C0A79A4511BB}" type="datetime1">
              <a:rPr lang="en-US" smtClean="0">
                <a:solidFill>
                  <a:srgbClr val="5F5F5F"/>
                </a:solidFill>
              </a:rPr>
              <a:t>3/28/19</a:t>
            </a:fld>
            <a:endParaRPr lang="en-US" dirty="0">
              <a:solidFill>
                <a:srgbClr val="5F5F5F"/>
              </a:solidFill>
            </a:endParaRPr>
          </a:p>
        </p:txBody>
      </p:sp>
      <p:sp>
        <p:nvSpPr>
          <p:cNvPr id="8" name="Freeform 7"/>
          <p:cNvSpPr>
            <a:spLocks noChangeAspect="1" noChangeArrowheads="1"/>
          </p:cNvSpPr>
          <p:nvPr/>
        </p:nvSpPr>
        <p:spPr bwMode="auto">
          <a:xfrm>
            <a:off x="595808" y="1602487"/>
            <a:ext cx="233904" cy="265065"/>
          </a:xfrm>
          <a:custGeom>
            <a:avLst/>
            <a:gdLst>
              <a:gd name="T0" fmla="*/ 359 w 2616"/>
              <a:gd name="T1" fmla="*/ 822 h 2964"/>
              <a:gd name="T2" fmla="*/ 150 w 2616"/>
              <a:gd name="T3" fmla="*/ 706 h 2964"/>
              <a:gd name="T4" fmla="*/ 23 w 2616"/>
              <a:gd name="T5" fmla="*/ 741 h 2964"/>
              <a:gd name="T6" fmla="*/ 57 w 2616"/>
              <a:gd name="T7" fmla="*/ 868 h 2964"/>
              <a:gd name="T8" fmla="*/ 266 w 2616"/>
              <a:gd name="T9" fmla="*/ 984 h 2964"/>
              <a:gd name="T10" fmla="*/ 312 w 2616"/>
              <a:gd name="T11" fmla="*/ 996 h 2964"/>
              <a:gd name="T12" fmla="*/ 393 w 2616"/>
              <a:gd name="T13" fmla="*/ 949 h 2964"/>
              <a:gd name="T14" fmla="*/ 359 w 2616"/>
              <a:gd name="T15" fmla="*/ 822 h 2964"/>
              <a:gd name="T16" fmla="*/ 728 w 2616"/>
              <a:gd name="T17" fmla="*/ 579 h 2964"/>
              <a:gd name="T18" fmla="*/ 774 w 2616"/>
              <a:gd name="T19" fmla="*/ 567 h 2964"/>
              <a:gd name="T20" fmla="*/ 809 w 2616"/>
              <a:gd name="T21" fmla="*/ 440 h 2964"/>
              <a:gd name="T22" fmla="*/ 693 w 2616"/>
              <a:gd name="T23" fmla="*/ 231 h 2964"/>
              <a:gd name="T24" fmla="*/ 567 w 2616"/>
              <a:gd name="T25" fmla="*/ 197 h 2964"/>
              <a:gd name="T26" fmla="*/ 532 w 2616"/>
              <a:gd name="T27" fmla="*/ 324 h 2964"/>
              <a:gd name="T28" fmla="*/ 647 w 2616"/>
              <a:gd name="T29" fmla="*/ 533 h 2964"/>
              <a:gd name="T30" fmla="*/ 728 w 2616"/>
              <a:gd name="T31" fmla="*/ 579 h 2964"/>
              <a:gd name="T32" fmla="*/ 1307 w 2616"/>
              <a:gd name="T33" fmla="*/ 428 h 2964"/>
              <a:gd name="T34" fmla="*/ 1399 w 2616"/>
              <a:gd name="T35" fmla="*/ 336 h 2964"/>
              <a:gd name="T36" fmla="*/ 1399 w 2616"/>
              <a:gd name="T37" fmla="*/ 93 h 2964"/>
              <a:gd name="T38" fmla="*/ 1307 w 2616"/>
              <a:gd name="T39" fmla="*/ 0 h 2964"/>
              <a:gd name="T40" fmla="*/ 1214 w 2616"/>
              <a:gd name="T41" fmla="*/ 93 h 2964"/>
              <a:gd name="T42" fmla="*/ 1214 w 2616"/>
              <a:gd name="T43" fmla="*/ 336 h 2964"/>
              <a:gd name="T44" fmla="*/ 1307 w 2616"/>
              <a:gd name="T45" fmla="*/ 428 h 2964"/>
              <a:gd name="T46" fmla="*/ 960 w 2616"/>
              <a:gd name="T47" fmla="*/ 2650 h 2964"/>
              <a:gd name="T48" fmla="*/ 1133 w 2616"/>
              <a:gd name="T49" fmla="*/ 2847 h 2964"/>
              <a:gd name="T50" fmla="*/ 1249 w 2616"/>
              <a:gd name="T51" fmla="*/ 2963 h 2964"/>
              <a:gd name="T52" fmla="*/ 1365 w 2616"/>
              <a:gd name="T53" fmla="*/ 2963 h 2964"/>
              <a:gd name="T54" fmla="*/ 1481 w 2616"/>
              <a:gd name="T55" fmla="*/ 2847 h 2964"/>
              <a:gd name="T56" fmla="*/ 1654 w 2616"/>
              <a:gd name="T57" fmla="*/ 2650 h 2964"/>
              <a:gd name="T58" fmla="*/ 1654 w 2616"/>
              <a:gd name="T59" fmla="*/ 2407 h 2964"/>
              <a:gd name="T60" fmla="*/ 960 w 2616"/>
              <a:gd name="T61" fmla="*/ 2407 h 2964"/>
              <a:gd name="T62" fmla="*/ 960 w 2616"/>
              <a:gd name="T63" fmla="*/ 2650 h 2964"/>
              <a:gd name="T64" fmla="*/ 1307 w 2616"/>
              <a:gd name="T65" fmla="*/ 602 h 2964"/>
              <a:gd name="T66" fmla="*/ 612 w 2616"/>
              <a:gd name="T67" fmla="*/ 1297 h 2964"/>
              <a:gd name="T68" fmla="*/ 960 w 2616"/>
              <a:gd name="T69" fmla="*/ 2107 h 2964"/>
              <a:gd name="T70" fmla="*/ 960 w 2616"/>
              <a:gd name="T71" fmla="*/ 2268 h 2964"/>
              <a:gd name="T72" fmla="*/ 1654 w 2616"/>
              <a:gd name="T73" fmla="*/ 2268 h 2964"/>
              <a:gd name="T74" fmla="*/ 1654 w 2616"/>
              <a:gd name="T75" fmla="*/ 2107 h 2964"/>
              <a:gd name="T76" fmla="*/ 2001 w 2616"/>
              <a:gd name="T77" fmla="*/ 1297 h 2964"/>
              <a:gd name="T78" fmla="*/ 1307 w 2616"/>
              <a:gd name="T79" fmla="*/ 602 h 2964"/>
              <a:gd name="T80" fmla="*/ 2592 w 2616"/>
              <a:gd name="T81" fmla="*/ 741 h 2964"/>
              <a:gd name="T82" fmla="*/ 2465 w 2616"/>
              <a:gd name="T83" fmla="*/ 706 h 2964"/>
              <a:gd name="T84" fmla="*/ 2256 w 2616"/>
              <a:gd name="T85" fmla="*/ 822 h 2964"/>
              <a:gd name="T86" fmla="*/ 2222 w 2616"/>
              <a:gd name="T87" fmla="*/ 949 h 2964"/>
              <a:gd name="T88" fmla="*/ 2303 w 2616"/>
              <a:gd name="T89" fmla="*/ 996 h 2964"/>
              <a:gd name="T90" fmla="*/ 2349 w 2616"/>
              <a:gd name="T91" fmla="*/ 984 h 2964"/>
              <a:gd name="T92" fmla="*/ 2557 w 2616"/>
              <a:gd name="T93" fmla="*/ 868 h 2964"/>
              <a:gd name="T94" fmla="*/ 2592 w 2616"/>
              <a:gd name="T95" fmla="*/ 741 h 2964"/>
              <a:gd name="T96" fmla="*/ 2048 w 2616"/>
              <a:gd name="T97" fmla="*/ 197 h 2964"/>
              <a:gd name="T98" fmla="*/ 1920 w 2616"/>
              <a:gd name="T99" fmla="*/ 231 h 2964"/>
              <a:gd name="T100" fmla="*/ 1805 w 2616"/>
              <a:gd name="T101" fmla="*/ 440 h 2964"/>
              <a:gd name="T102" fmla="*/ 1840 w 2616"/>
              <a:gd name="T103" fmla="*/ 567 h 2964"/>
              <a:gd name="T104" fmla="*/ 1886 w 2616"/>
              <a:gd name="T105" fmla="*/ 579 h 2964"/>
              <a:gd name="T106" fmla="*/ 1967 w 2616"/>
              <a:gd name="T107" fmla="*/ 533 h 2964"/>
              <a:gd name="T108" fmla="*/ 2083 w 2616"/>
              <a:gd name="T109" fmla="*/ 324 h 2964"/>
              <a:gd name="T110" fmla="*/ 2048 w 2616"/>
              <a:gd name="T111" fmla="*/ 197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16" h="2964">
                <a:moveTo>
                  <a:pt x="359" y="822"/>
                </a:moveTo>
                <a:cubicBezTo>
                  <a:pt x="150" y="706"/>
                  <a:pt x="150" y="706"/>
                  <a:pt x="150" y="706"/>
                </a:cubicBezTo>
                <a:cubicBezTo>
                  <a:pt x="104" y="683"/>
                  <a:pt x="46" y="695"/>
                  <a:pt x="23" y="741"/>
                </a:cubicBezTo>
                <a:cubicBezTo>
                  <a:pt x="0" y="787"/>
                  <a:pt x="11" y="845"/>
                  <a:pt x="57" y="868"/>
                </a:cubicBezTo>
                <a:cubicBezTo>
                  <a:pt x="266" y="984"/>
                  <a:pt x="266" y="984"/>
                  <a:pt x="266" y="984"/>
                </a:cubicBezTo>
                <a:cubicBezTo>
                  <a:pt x="278" y="996"/>
                  <a:pt x="289" y="996"/>
                  <a:pt x="312" y="996"/>
                </a:cubicBezTo>
                <a:cubicBezTo>
                  <a:pt x="347" y="996"/>
                  <a:pt x="370" y="984"/>
                  <a:pt x="393" y="949"/>
                </a:cubicBezTo>
                <a:cubicBezTo>
                  <a:pt x="416" y="903"/>
                  <a:pt x="405" y="857"/>
                  <a:pt x="359" y="822"/>
                </a:cubicBezTo>
                <a:close/>
                <a:moveTo>
                  <a:pt x="728" y="579"/>
                </a:moveTo>
                <a:cubicBezTo>
                  <a:pt x="751" y="579"/>
                  <a:pt x="763" y="579"/>
                  <a:pt x="774" y="567"/>
                </a:cubicBezTo>
                <a:cubicBezTo>
                  <a:pt x="821" y="544"/>
                  <a:pt x="832" y="486"/>
                  <a:pt x="809" y="440"/>
                </a:cubicBezTo>
                <a:cubicBezTo>
                  <a:pt x="693" y="231"/>
                  <a:pt x="693" y="231"/>
                  <a:pt x="693" y="231"/>
                </a:cubicBezTo>
                <a:cubicBezTo>
                  <a:pt x="670" y="185"/>
                  <a:pt x="612" y="174"/>
                  <a:pt x="567" y="197"/>
                </a:cubicBezTo>
                <a:cubicBezTo>
                  <a:pt x="521" y="220"/>
                  <a:pt x="509" y="278"/>
                  <a:pt x="532" y="324"/>
                </a:cubicBezTo>
                <a:cubicBezTo>
                  <a:pt x="647" y="533"/>
                  <a:pt x="647" y="533"/>
                  <a:pt x="647" y="533"/>
                </a:cubicBezTo>
                <a:cubicBezTo>
                  <a:pt x="670" y="556"/>
                  <a:pt x="693" y="579"/>
                  <a:pt x="728" y="579"/>
                </a:cubicBezTo>
                <a:close/>
                <a:moveTo>
                  <a:pt x="1307" y="428"/>
                </a:moveTo>
                <a:cubicBezTo>
                  <a:pt x="1353" y="428"/>
                  <a:pt x="1399" y="382"/>
                  <a:pt x="1399" y="336"/>
                </a:cubicBezTo>
                <a:cubicBezTo>
                  <a:pt x="1399" y="93"/>
                  <a:pt x="1399" y="93"/>
                  <a:pt x="1399" y="93"/>
                </a:cubicBezTo>
                <a:cubicBezTo>
                  <a:pt x="1399" y="46"/>
                  <a:pt x="1353" y="0"/>
                  <a:pt x="1307" y="0"/>
                </a:cubicBezTo>
                <a:cubicBezTo>
                  <a:pt x="1261" y="0"/>
                  <a:pt x="1214" y="46"/>
                  <a:pt x="1214" y="93"/>
                </a:cubicBezTo>
                <a:cubicBezTo>
                  <a:pt x="1214" y="336"/>
                  <a:pt x="1214" y="336"/>
                  <a:pt x="1214" y="336"/>
                </a:cubicBezTo>
                <a:cubicBezTo>
                  <a:pt x="1214" y="382"/>
                  <a:pt x="1261" y="428"/>
                  <a:pt x="1307" y="428"/>
                </a:cubicBezTo>
                <a:close/>
                <a:moveTo>
                  <a:pt x="960" y="2650"/>
                </a:moveTo>
                <a:cubicBezTo>
                  <a:pt x="960" y="2754"/>
                  <a:pt x="1040" y="2835"/>
                  <a:pt x="1133" y="2847"/>
                </a:cubicBezTo>
                <a:cubicBezTo>
                  <a:pt x="1133" y="2916"/>
                  <a:pt x="1179" y="2963"/>
                  <a:pt x="1249" y="2963"/>
                </a:cubicBezTo>
                <a:cubicBezTo>
                  <a:pt x="1365" y="2963"/>
                  <a:pt x="1365" y="2963"/>
                  <a:pt x="1365" y="2963"/>
                </a:cubicBezTo>
                <a:cubicBezTo>
                  <a:pt x="1423" y="2963"/>
                  <a:pt x="1481" y="2916"/>
                  <a:pt x="1481" y="2847"/>
                </a:cubicBezTo>
                <a:cubicBezTo>
                  <a:pt x="1573" y="2835"/>
                  <a:pt x="1654" y="2754"/>
                  <a:pt x="1654" y="2650"/>
                </a:cubicBezTo>
                <a:cubicBezTo>
                  <a:pt x="1654" y="2407"/>
                  <a:pt x="1654" y="2407"/>
                  <a:pt x="1654" y="2407"/>
                </a:cubicBezTo>
                <a:cubicBezTo>
                  <a:pt x="960" y="2407"/>
                  <a:pt x="960" y="2407"/>
                  <a:pt x="960" y="2407"/>
                </a:cubicBezTo>
                <a:lnTo>
                  <a:pt x="960" y="2650"/>
                </a:lnTo>
                <a:close/>
                <a:moveTo>
                  <a:pt x="1307" y="602"/>
                </a:moveTo>
                <a:cubicBezTo>
                  <a:pt x="925" y="602"/>
                  <a:pt x="612" y="915"/>
                  <a:pt x="612" y="1297"/>
                </a:cubicBezTo>
                <a:cubicBezTo>
                  <a:pt x="612" y="1644"/>
                  <a:pt x="960" y="1794"/>
                  <a:pt x="960" y="2107"/>
                </a:cubicBezTo>
                <a:cubicBezTo>
                  <a:pt x="960" y="2268"/>
                  <a:pt x="960" y="2268"/>
                  <a:pt x="960" y="2268"/>
                </a:cubicBezTo>
                <a:cubicBezTo>
                  <a:pt x="1654" y="2268"/>
                  <a:pt x="1654" y="2268"/>
                  <a:pt x="1654" y="2268"/>
                </a:cubicBezTo>
                <a:cubicBezTo>
                  <a:pt x="1654" y="2107"/>
                  <a:pt x="1654" y="2107"/>
                  <a:pt x="1654" y="2107"/>
                </a:cubicBezTo>
                <a:cubicBezTo>
                  <a:pt x="1654" y="1794"/>
                  <a:pt x="2001" y="1644"/>
                  <a:pt x="2001" y="1297"/>
                </a:cubicBezTo>
                <a:cubicBezTo>
                  <a:pt x="2001" y="915"/>
                  <a:pt x="1689" y="602"/>
                  <a:pt x="1307" y="602"/>
                </a:cubicBezTo>
                <a:close/>
                <a:moveTo>
                  <a:pt x="2592" y="741"/>
                </a:moveTo>
                <a:cubicBezTo>
                  <a:pt x="2569" y="695"/>
                  <a:pt x="2511" y="683"/>
                  <a:pt x="2465" y="706"/>
                </a:cubicBezTo>
                <a:cubicBezTo>
                  <a:pt x="2256" y="822"/>
                  <a:pt x="2256" y="822"/>
                  <a:pt x="2256" y="822"/>
                </a:cubicBezTo>
                <a:cubicBezTo>
                  <a:pt x="2210" y="857"/>
                  <a:pt x="2198" y="903"/>
                  <a:pt x="2222" y="949"/>
                </a:cubicBezTo>
                <a:cubicBezTo>
                  <a:pt x="2244" y="984"/>
                  <a:pt x="2268" y="996"/>
                  <a:pt x="2303" y="996"/>
                </a:cubicBezTo>
                <a:cubicBezTo>
                  <a:pt x="2326" y="996"/>
                  <a:pt x="2337" y="996"/>
                  <a:pt x="2349" y="984"/>
                </a:cubicBezTo>
                <a:cubicBezTo>
                  <a:pt x="2557" y="868"/>
                  <a:pt x="2557" y="868"/>
                  <a:pt x="2557" y="868"/>
                </a:cubicBezTo>
                <a:cubicBezTo>
                  <a:pt x="2603" y="845"/>
                  <a:pt x="2615" y="787"/>
                  <a:pt x="2592" y="741"/>
                </a:cubicBezTo>
                <a:close/>
                <a:moveTo>
                  <a:pt x="2048" y="197"/>
                </a:moveTo>
                <a:cubicBezTo>
                  <a:pt x="2001" y="174"/>
                  <a:pt x="1944" y="185"/>
                  <a:pt x="1920" y="231"/>
                </a:cubicBezTo>
                <a:cubicBezTo>
                  <a:pt x="1805" y="440"/>
                  <a:pt x="1805" y="440"/>
                  <a:pt x="1805" y="440"/>
                </a:cubicBezTo>
                <a:cubicBezTo>
                  <a:pt x="1770" y="486"/>
                  <a:pt x="1793" y="544"/>
                  <a:pt x="1840" y="567"/>
                </a:cubicBezTo>
                <a:cubicBezTo>
                  <a:pt x="1851" y="579"/>
                  <a:pt x="1863" y="579"/>
                  <a:pt x="1886" y="579"/>
                </a:cubicBezTo>
                <a:cubicBezTo>
                  <a:pt x="1909" y="579"/>
                  <a:pt x="1944" y="556"/>
                  <a:pt x="1967" y="533"/>
                </a:cubicBezTo>
                <a:cubicBezTo>
                  <a:pt x="2083" y="324"/>
                  <a:pt x="2083" y="324"/>
                  <a:pt x="2083" y="324"/>
                </a:cubicBezTo>
                <a:cubicBezTo>
                  <a:pt x="2106" y="278"/>
                  <a:pt x="2094" y="220"/>
                  <a:pt x="2048" y="197"/>
                </a:cubicBezTo>
                <a:close/>
              </a:path>
            </a:pathLst>
          </a:custGeom>
          <a:solidFill>
            <a:srgbClr val="F8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Tree>
    <p:extLst>
      <p:ext uri="{BB962C8B-B14F-4D97-AF65-F5344CB8AC3E}">
        <p14:creationId xmlns:p14="http://schemas.microsoft.com/office/powerpoint/2010/main" val="472699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293102-3030-1D4D-8EAB-BA487E6B2BBC}"/>
              </a:ext>
            </a:extLst>
          </p:cNvPr>
          <p:cNvSpPr>
            <a:spLocks noGrp="1"/>
          </p:cNvSpPr>
          <p:nvPr>
            <p:ph type="title"/>
          </p:nvPr>
        </p:nvSpPr>
        <p:spPr/>
        <p:txBody>
          <a:bodyPr/>
          <a:lstStyle/>
          <a:p>
            <a:r>
              <a:rPr lang="en-US" dirty="0"/>
              <a:t>Technical Design</a:t>
            </a:r>
          </a:p>
        </p:txBody>
      </p:sp>
      <p:sp>
        <p:nvSpPr>
          <p:cNvPr id="5" name="Date Placeholder 4">
            <a:extLst>
              <a:ext uri="{FF2B5EF4-FFF2-40B4-BE49-F238E27FC236}">
                <a16:creationId xmlns:a16="http://schemas.microsoft.com/office/drawing/2014/main" id="{3981AAB0-7401-2F40-AADF-4143F9D2E208}"/>
              </a:ext>
            </a:extLst>
          </p:cNvPr>
          <p:cNvSpPr>
            <a:spLocks noGrp="1"/>
          </p:cNvSpPr>
          <p:nvPr>
            <p:ph type="dt" idx="10"/>
          </p:nvPr>
        </p:nvSpPr>
        <p:spPr/>
        <p:txBody>
          <a:bodyPr/>
          <a:lstStyle/>
          <a:p>
            <a:fld id="{BA2B6653-92F4-6143-A0DB-183E357B2115}" type="datetime1">
              <a:rPr lang="en-US" smtClean="0">
                <a:solidFill>
                  <a:srgbClr val="5F5F5F"/>
                </a:solidFill>
              </a:rPr>
              <a:t>3/29/19</a:t>
            </a:fld>
            <a:endParaRPr lang="en-US" dirty="0">
              <a:solidFill>
                <a:srgbClr val="5F5F5F"/>
              </a:solidFill>
            </a:endParaRPr>
          </a:p>
        </p:txBody>
      </p:sp>
      <p:sp>
        <p:nvSpPr>
          <p:cNvPr id="6" name="Footer Placeholder 5">
            <a:extLst>
              <a:ext uri="{FF2B5EF4-FFF2-40B4-BE49-F238E27FC236}">
                <a16:creationId xmlns:a16="http://schemas.microsoft.com/office/drawing/2014/main" id="{625408BE-A4A2-9340-9AB6-14ACB5B47175}"/>
              </a:ext>
            </a:extLst>
          </p:cNvPr>
          <p:cNvSpPr>
            <a:spLocks noGrp="1"/>
          </p:cNvSpPr>
          <p:nvPr>
            <p:ph type="ftr" idx="11"/>
          </p:nvPr>
        </p:nvSpPr>
        <p:spPr/>
        <p:txBody>
          <a:bodyPr/>
          <a:lstStyle/>
          <a:p>
            <a:r>
              <a:rPr lang="en-US">
                <a:solidFill>
                  <a:srgbClr val="5F5F5F"/>
                </a:solidFill>
              </a:rPr>
              <a:t>|  Copyright © 2018, Oracle and/or its affiliates. All rights reserved. </a:t>
            </a:r>
            <a:endParaRPr lang="en-US" dirty="0">
              <a:solidFill>
                <a:srgbClr val="5F5F5F"/>
              </a:solidFill>
            </a:endParaRPr>
          </a:p>
        </p:txBody>
      </p:sp>
      <p:sp>
        <p:nvSpPr>
          <p:cNvPr id="7" name="Slide Number Placeholder 6">
            <a:extLst>
              <a:ext uri="{FF2B5EF4-FFF2-40B4-BE49-F238E27FC236}">
                <a16:creationId xmlns:a16="http://schemas.microsoft.com/office/drawing/2014/main" id="{50AE5144-B597-2E45-972F-79D720D7EABA}"/>
              </a:ext>
            </a:extLst>
          </p:cNvPr>
          <p:cNvSpPr>
            <a:spLocks noGrp="1"/>
          </p:cNvSpPr>
          <p:nvPr>
            <p:ph type="sldNum" idx="12"/>
          </p:nvPr>
        </p:nvSpPr>
        <p:spPr/>
        <p:txBody>
          <a:bodyPr/>
          <a:lstStyle/>
          <a:p>
            <a:fld id="{C51EAA63-D034-42AE-91FA-B13B9518C7BE}" type="slidenum">
              <a:rPr lang="en-US" smtClean="0">
                <a:solidFill>
                  <a:srgbClr val="5F5F5F"/>
                </a:solidFill>
              </a:rPr>
              <a:pPr/>
              <a:t>3</a:t>
            </a:fld>
            <a:endParaRPr lang="en-US" dirty="0">
              <a:solidFill>
                <a:srgbClr val="5F5F5F"/>
              </a:solidFill>
            </a:endParaRPr>
          </a:p>
        </p:txBody>
      </p:sp>
      <p:sp>
        <p:nvSpPr>
          <p:cNvPr id="8" name="Rectangle 7">
            <a:extLst>
              <a:ext uri="{FF2B5EF4-FFF2-40B4-BE49-F238E27FC236}">
                <a16:creationId xmlns:a16="http://schemas.microsoft.com/office/drawing/2014/main" id="{518027F6-7E64-AE4E-89E8-20A096DD8FCF}"/>
              </a:ext>
            </a:extLst>
          </p:cNvPr>
          <p:cNvSpPr/>
          <p:nvPr/>
        </p:nvSpPr>
        <p:spPr>
          <a:xfrm>
            <a:off x="939489" y="1388561"/>
            <a:ext cx="945890" cy="4984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Users</a:t>
            </a:r>
          </a:p>
        </p:txBody>
      </p:sp>
      <p:sp>
        <p:nvSpPr>
          <p:cNvPr id="9" name="Pentagon 8">
            <a:extLst>
              <a:ext uri="{FF2B5EF4-FFF2-40B4-BE49-F238E27FC236}">
                <a16:creationId xmlns:a16="http://schemas.microsoft.com/office/drawing/2014/main" id="{98310C96-A4C3-014F-9986-53F74B483F68}"/>
              </a:ext>
            </a:extLst>
          </p:cNvPr>
          <p:cNvSpPr/>
          <p:nvPr/>
        </p:nvSpPr>
        <p:spPr>
          <a:xfrm>
            <a:off x="1941226" y="1626433"/>
            <a:ext cx="352269" cy="5246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lded Corner 9">
            <a:extLst>
              <a:ext uri="{FF2B5EF4-FFF2-40B4-BE49-F238E27FC236}">
                <a16:creationId xmlns:a16="http://schemas.microsoft.com/office/drawing/2014/main" id="{70BF1719-ABBF-D649-ADE2-3FC2A9577BFF}"/>
              </a:ext>
            </a:extLst>
          </p:cNvPr>
          <p:cNvSpPr/>
          <p:nvPr/>
        </p:nvSpPr>
        <p:spPr>
          <a:xfrm>
            <a:off x="2322470" y="1348821"/>
            <a:ext cx="827911" cy="57021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UI/App</a:t>
            </a:r>
          </a:p>
        </p:txBody>
      </p:sp>
      <p:sp>
        <p:nvSpPr>
          <p:cNvPr id="11" name="TextBox 10">
            <a:extLst>
              <a:ext uri="{FF2B5EF4-FFF2-40B4-BE49-F238E27FC236}">
                <a16:creationId xmlns:a16="http://schemas.microsoft.com/office/drawing/2014/main" id="{26B89661-D11B-E949-ABFC-0395300EDEFF}"/>
              </a:ext>
            </a:extLst>
          </p:cNvPr>
          <p:cNvSpPr txBox="1"/>
          <p:nvPr/>
        </p:nvSpPr>
        <p:spPr>
          <a:xfrm rot="19124605">
            <a:off x="1798796" y="1116952"/>
            <a:ext cx="1115056" cy="184666"/>
          </a:xfrm>
          <a:prstGeom prst="rect">
            <a:avLst/>
          </a:prstGeom>
          <a:noFill/>
        </p:spPr>
        <p:txBody>
          <a:bodyPr wrap="square" rtlCol="0">
            <a:spAutoFit/>
          </a:bodyPr>
          <a:lstStyle/>
          <a:p>
            <a:r>
              <a:rPr lang="en-US" sz="600" b="1" dirty="0"/>
              <a:t>Post Requirements</a:t>
            </a:r>
          </a:p>
        </p:txBody>
      </p:sp>
      <p:sp>
        <p:nvSpPr>
          <p:cNvPr id="12" name="Rounded Rectangle 11">
            <a:extLst>
              <a:ext uri="{FF2B5EF4-FFF2-40B4-BE49-F238E27FC236}">
                <a16:creationId xmlns:a16="http://schemas.microsoft.com/office/drawing/2014/main" id="{B4A61C27-25A2-7144-A39A-EFFD6497B24F}"/>
              </a:ext>
            </a:extLst>
          </p:cNvPr>
          <p:cNvSpPr/>
          <p:nvPr/>
        </p:nvSpPr>
        <p:spPr>
          <a:xfrm>
            <a:off x="3732542" y="1289154"/>
            <a:ext cx="914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sp>
        <p:nvSpPr>
          <p:cNvPr id="13" name="Pentagon 12">
            <a:extLst>
              <a:ext uri="{FF2B5EF4-FFF2-40B4-BE49-F238E27FC236}">
                <a16:creationId xmlns:a16="http://schemas.microsoft.com/office/drawing/2014/main" id="{6718CF76-818C-9346-AE10-2BB900A8C195}"/>
              </a:ext>
            </a:extLst>
          </p:cNvPr>
          <p:cNvSpPr/>
          <p:nvPr/>
        </p:nvSpPr>
        <p:spPr>
          <a:xfrm>
            <a:off x="3196426" y="1633929"/>
            <a:ext cx="489055" cy="5246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D34340E-17DE-074A-8828-5449594F06C7}"/>
              </a:ext>
            </a:extLst>
          </p:cNvPr>
          <p:cNvSpPr/>
          <p:nvPr/>
        </p:nvSpPr>
        <p:spPr>
          <a:xfrm>
            <a:off x="3937611" y="747867"/>
            <a:ext cx="709331" cy="5412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NLP</a:t>
            </a:r>
          </a:p>
        </p:txBody>
      </p:sp>
      <p:sp>
        <p:nvSpPr>
          <p:cNvPr id="15" name="Oval 14">
            <a:extLst>
              <a:ext uri="{FF2B5EF4-FFF2-40B4-BE49-F238E27FC236}">
                <a16:creationId xmlns:a16="http://schemas.microsoft.com/office/drawing/2014/main" id="{6E077F6F-515A-7347-97D7-77C7B060AFE1}"/>
              </a:ext>
            </a:extLst>
          </p:cNvPr>
          <p:cNvSpPr/>
          <p:nvPr/>
        </p:nvSpPr>
        <p:spPr>
          <a:xfrm>
            <a:off x="4593337" y="998952"/>
            <a:ext cx="698192" cy="4700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ID Graph</a:t>
            </a:r>
          </a:p>
        </p:txBody>
      </p:sp>
      <p:sp>
        <p:nvSpPr>
          <p:cNvPr id="16" name="Can 15">
            <a:extLst>
              <a:ext uri="{FF2B5EF4-FFF2-40B4-BE49-F238E27FC236}">
                <a16:creationId xmlns:a16="http://schemas.microsoft.com/office/drawing/2014/main" id="{2BACD508-7E77-994E-B757-4EE103EB5C67}"/>
              </a:ext>
            </a:extLst>
          </p:cNvPr>
          <p:cNvSpPr/>
          <p:nvPr/>
        </p:nvSpPr>
        <p:spPr>
          <a:xfrm>
            <a:off x="5732385" y="487018"/>
            <a:ext cx="789198" cy="98201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DB</a:t>
            </a:r>
          </a:p>
        </p:txBody>
      </p:sp>
      <p:sp>
        <p:nvSpPr>
          <p:cNvPr id="17" name="Pentagon 16">
            <a:extLst>
              <a:ext uri="{FF2B5EF4-FFF2-40B4-BE49-F238E27FC236}">
                <a16:creationId xmlns:a16="http://schemas.microsoft.com/office/drawing/2014/main" id="{54F928EE-DFB0-9346-B5D8-BE8E87009028}"/>
              </a:ext>
            </a:extLst>
          </p:cNvPr>
          <p:cNvSpPr/>
          <p:nvPr/>
        </p:nvSpPr>
        <p:spPr>
          <a:xfrm rot="20097914" flipV="1">
            <a:off x="4643431" y="1518720"/>
            <a:ext cx="1138046" cy="4571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Hexagon 17">
            <a:extLst>
              <a:ext uri="{FF2B5EF4-FFF2-40B4-BE49-F238E27FC236}">
                <a16:creationId xmlns:a16="http://schemas.microsoft.com/office/drawing/2014/main" id="{C451B3E3-ED43-7240-9648-536A297F881C}"/>
              </a:ext>
            </a:extLst>
          </p:cNvPr>
          <p:cNvSpPr/>
          <p:nvPr/>
        </p:nvSpPr>
        <p:spPr>
          <a:xfrm>
            <a:off x="4593337" y="3308136"/>
            <a:ext cx="1476531" cy="117672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Partners/ Providers/ Retailers</a:t>
            </a:r>
          </a:p>
        </p:txBody>
      </p:sp>
      <p:sp>
        <p:nvSpPr>
          <p:cNvPr id="19" name="Pentagon 18">
            <a:extLst>
              <a:ext uri="{FF2B5EF4-FFF2-40B4-BE49-F238E27FC236}">
                <a16:creationId xmlns:a16="http://schemas.microsoft.com/office/drawing/2014/main" id="{A5D67011-7691-1F4A-B178-B7DD5BF85246}"/>
              </a:ext>
            </a:extLst>
          </p:cNvPr>
          <p:cNvSpPr/>
          <p:nvPr/>
        </p:nvSpPr>
        <p:spPr>
          <a:xfrm rot="3951666" flipV="1">
            <a:off x="4331481" y="2672766"/>
            <a:ext cx="1138046" cy="4571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entagon 19">
            <a:extLst>
              <a:ext uri="{FF2B5EF4-FFF2-40B4-BE49-F238E27FC236}">
                <a16:creationId xmlns:a16="http://schemas.microsoft.com/office/drawing/2014/main" id="{DC78A1A8-E766-154A-BF76-1910F2BC5489}"/>
              </a:ext>
            </a:extLst>
          </p:cNvPr>
          <p:cNvSpPr/>
          <p:nvPr/>
        </p:nvSpPr>
        <p:spPr>
          <a:xfrm rot="13628189" flipV="1">
            <a:off x="2746025" y="2739956"/>
            <a:ext cx="2353499" cy="5974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entagon 20">
            <a:extLst>
              <a:ext uri="{FF2B5EF4-FFF2-40B4-BE49-F238E27FC236}">
                <a16:creationId xmlns:a16="http://schemas.microsoft.com/office/drawing/2014/main" id="{31624E4F-2B29-FC4D-9292-26A5C1D398D5}"/>
              </a:ext>
            </a:extLst>
          </p:cNvPr>
          <p:cNvSpPr/>
          <p:nvPr/>
        </p:nvSpPr>
        <p:spPr>
          <a:xfrm rot="12992074" flipV="1">
            <a:off x="1546703" y="2901005"/>
            <a:ext cx="3323186" cy="4873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8A6CB60F-CF58-0D43-AC7D-379E788D3BB5}"/>
              </a:ext>
            </a:extLst>
          </p:cNvPr>
          <p:cNvSpPr txBox="1"/>
          <p:nvPr/>
        </p:nvSpPr>
        <p:spPr>
          <a:xfrm rot="2182789">
            <a:off x="2490839" y="3041192"/>
            <a:ext cx="1499895" cy="184666"/>
          </a:xfrm>
          <a:prstGeom prst="rect">
            <a:avLst/>
          </a:prstGeom>
          <a:noFill/>
        </p:spPr>
        <p:txBody>
          <a:bodyPr wrap="square" rtlCol="0">
            <a:spAutoFit/>
          </a:bodyPr>
          <a:lstStyle/>
          <a:p>
            <a:r>
              <a:rPr lang="en-US" sz="600" b="1" dirty="0"/>
              <a:t>Contact users with discount offers</a:t>
            </a:r>
          </a:p>
        </p:txBody>
      </p:sp>
      <p:sp>
        <p:nvSpPr>
          <p:cNvPr id="23" name="TextBox 22">
            <a:extLst>
              <a:ext uri="{FF2B5EF4-FFF2-40B4-BE49-F238E27FC236}">
                <a16:creationId xmlns:a16="http://schemas.microsoft.com/office/drawing/2014/main" id="{5D1F893A-A8EA-0F42-A09A-8F4E9E2B4FAC}"/>
              </a:ext>
            </a:extLst>
          </p:cNvPr>
          <p:cNvSpPr txBox="1"/>
          <p:nvPr/>
        </p:nvSpPr>
        <p:spPr>
          <a:xfrm rot="2766826">
            <a:off x="2937979" y="2829887"/>
            <a:ext cx="2026381" cy="184666"/>
          </a:xfrm>
          <a:prstGeom prst="rect">
            <a:avLst/>
          </a:prstGeom>
          <a:noFill/>
        </p:spPr>
        <p:txBody>
          <a:bodyPr wrap="square" rtlCol="0">
            <a:spAutoFit/>
          </a:bodyPr>
          <a:lstStyle/>
          <a:p>
            <a:r>
              <a:rPr lang="en-US" sz="600" b="1" dirty="0"/>
              <a:t>Contact users with discount offers on same </a:t>
            </a:r>
            <a:r>
              <a:rPr lang="en-US" sz="600" b="1" dirty="0" err="1"/>
              <a:t>ui</a:t>
            </a:r>
            <a:endParaRPr lang="en-US" sz="600" b="1" dirty="0"/>
          </a:p>
        </p:txBody>
      </p:sp>
      <p:sp>
        <p:nvSpPr>
          <p:cNvPr id="24" name="Oval 23">
            <a:extLst>
              <a:ext uri="{FF2B5EF4-FFF2-40B4-BE49-F238E27FC236}">
                <a16:creationId xmlns:a16="http://schemas.microsoft.com/office/drawing/2014/main" id="{215E526B-7225-E54D-AD5D-299F53D93682}"/>
              </a:ext>
            </a:extLst>
          </p:cNvPr>
          <p:cNvSpPr/>
          <p:nvPr/>
        </p:nvSpPr>
        <p:spPr>
          <a:xfrm>
            <a:off x="5881434" y="3175166"/>
            <a:ext cx="864140" cy="5412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Online Marketing</a:t>
            </a:r>
          </a:p>
        </p:txBody>
      </p:sp>
      <p:sp>
        <p:nvSpPr>
          <p:cNvPr id="25" name="Oval 24">
            <a:extLst>
              <a:ext uri="{FF2B5EF4-FFF2-40B4-BE49-F238E27FC236}">
                <a16:creationId xmlns:a16="http://schemas.microsoft.com/office/drawing/2014/main" id="{FE11F835-CEFB-354B-A538-86140D9172E7}"/>
              </a:ext>
            </a:extLst>
          </p:cNvPr>
          <p:cNvSpPr/>
          <p:nvPr/>
        </p:nvSpPr>
        <p:spPr>
          <a:xfrm>
            <a:off x="5881434" y="3948400"/>
            <a:ext cx="864140" cy="5412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Offline Marketing</a:t>
            </a:r>
          </a:p>
        </p:txBody>
      </p:sp>
      <p:sp>
        <p:nvSpPr>
          <p:cNvPr id="26" name="TextBox 25">
            <a:extLst>
              <a:ext uri="{FF2B5EF4-FFF2-40B4-BE49-F238E27FC236}">
                <a16:creationId xmlns:a16="http://schemas.microsoft.com/office/drawing/2014/main" id="{D20005A4-5B70-7141-B476-ECFED8C20A25}"/>
              </a:ext>
            </a:extLst>
          </p:cNvPr>
          <p:cNvSpPr txBox="1"/>
          <p:nvPr/>
        </p:nvSpPr>
        <p:spPr>
          <a:xfrm rot="20441828">
            <a:off x="4875176" y="2454389"/>
            <a:ext cx="1662617" cy="184666"/>
          </a:xfrm>
          <a:prstGeom prst="rect">
            <a:avLst/>
          </a:prstGeom>
          <a:noFill/>
        </p:spPr>
        <p:txBody>
          <a:bodyPr wrap="square" rtlCol="0">
            <a:spAutoFit/>
          </a:bodyPr>
          <a:lstStyle/>
          <a:p>
            <a:r>
              <a:rPr lang="en-US" sz="600" b="1" dirty="0"/>
              <a:t>Send List of User with their interest to buy</a:t>
            </a:r>
          </a:p>
        </p:txBody>
      </p:sp>
      <p:sp>
        <p:nvSpPr>
          <p:cNvPr id="27" name="TextBox 26">
            <a:extLst>
              <a:ext uri="{FF2B5EF4-FFF2-40B4-BE49-F238E27FC236}">
                <a16:creationId xmlns:a16="http://schemas.microsoft.com/office/drawing/2014/main" id="{D5B40FB1-730F-044E-946B-D2B372F32FAB}"/>
              </a:ext>
            </a:extLst>
          </p:cNvPr>
          <p:cNvSpPr txBox="1"/>
          <p:nvPr/>
        </p:nvSpPr>
        <p:spPr>
          <a:xfrm rot="20171716">
            <a:off x="5020482" y="1554018"/>
            <a:ext cx="564371" cy="184666"/>
          </a:xfrm>
          <a:prstGeom prst="rect">
            <a:avLst/>
          </a:prstGeom>
          <a:noFill/>
        </p:spPr>
        <p:txBody>
          <a:bodyPr wrap="square" rtlCol="0">
            <a:spAutoFit/>
          </a:bodyPr>
          <a:lstStyle/>
          <a:p>
            <a:r>
              <a:rPr lang="en-US" sz="600" b="1" dirty="0"/>
              <a:t>Store in DB</a:t>
            </a:r>
          </a:p>
        </p:txBody>
      </p:sp>
    </p:spTree>
    <p:extLst>
      <p:ext uri="{BB962C8B-B14F-4D97-AF65-F5344CB8AC3E}">
        <p14:creationId xmlns:p14="http://schemas.microsoft.com/office/powerpoint/2010/main" val="1247820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00614BF-4260-8447-ABEB-0EADCCBC2276}"/>
              </a:ext>
            </a:extLst>
          </p:cNvPr>
          <p:cNvSpPr>
            <a:spLocks noGrp="1"/>
          </p:cNvSpPr>
          <p:nvPr>
            <p:ph type="pic" idx="2"/>
          </p:nvPr>
        </p:nvSpPr>
        <p:spPr/>
      </p:sp>
      <p:sp>
        <p:nvSpPr>
          <p:cNvPr id="3" name="Text Placeholder 2">
            <a:extLst>
              <a:ext uri="{FF2B5EF4-FFF2-40B4-BE49-F238E27FC236}">
                <a16:creationId xmlns:a16="http://schemas.microsoft.com/office/drawing/2014/main" id="{39FDEAD0-501A-B94B-8D10-FDE584963ACE}"/>
              </a:ext>
            </a:extLst>
          </p:cNvPr>
          <p:cNvSpPr>
            <a:spLocks noGrp="1"/>
          </p:cNvSpPr>
          <p:nvPr>
            <p:ph type="body" idx="1"/>
          </p:nvPr>
        </p:nvSpPr>
        <p:spPr>
          <a:xfrm>
            <a:off x="398963" y="884583"/>
            <a:ext cx="5277582" cy="3314699"/>
          </a:xfrm>
        </p:spPr>
        <p:txBody>
          <a:bodyPr/>
          <a:lstStyle/>
          <a:p>
            <a:r>
              <a:rPr lang="en-US" dirty="0"/>
              <a:t>We get the primary interests of the customer. We can give more </a:t>
            </a:r>
            <a:r>
              <a:rPr lang="en-US" b="1" dirty="0"/>
              <a:t>score</a:t>
            </a:r>
            <a:r>
              <a:rPr lang="en-US" dirty="0"/>
              <a:t> to this data</a:t>
            </a:r>
          </a:p>
          <a:p>
            <a:r>
              <a:rPr lang="en-US" dirty="0"/>
              <a:t>We can derive further interests of the customer and target them</a:t>
            </a:r>
          </a:p>
          <a:p>
            <a:r>
              <a:rPr lang="en-US" dirty="0"/>
              <a:t>We can integrate this with ID graph and DMWF to target online and offline customers as well</a:t>
            </a:r>
          </a:p>
          <a:p>
            <a:endParaRPr lang="en-US" dirty="0"/>
          </a:p>
        </p:txBody>
      </p:sp>
      <p:sp>
        <p:nvSpPr>
          <p:cNvPr id="4" name="Title 3">
            <a:extLst>
              <a:ext uri="{FF2B5EF4-FFF2-40B4-BE49-F238E27FC236}">
                <a16:creationId xmlns:a16="http://schemas.microsoft.com/office/drawing/2014/main" id="{F957FA71-3393-AA46-847C-2C6F40005FC8}"/>
              </a:ext>
            </a:extLst>
          </p:cNvPr>
          <p:cNvSpPr>
            <a:spLocks noGrp="1"/>
          </p:cNvSpPr>
          <p:nvPr>
            <p:ph type="title"/>
          </p:nvPr>
        </p:nvSpPr>
        <p:spPr/>
        <p:txBody>
          <a:bodyPr/>
          <a:lstStyle/>
          <a:p>
            <a:r>
              <a:rPr lang="en-US" dirty="0"/>
              <a:t>Benefits</a:t>
            </a:r>
          </a:p>
        </p:txBody>
      </p:sp>
      <p:sp>
        <p:nvSpPr>
          <p:cNvPr id="5" name="Date Placeholder 4">
            <a:extLst>
              <a:ext uri="{FF2B5EF4-FFF2-40B4-BE49-F238E27FC236}">
                <a16:creationId xmlns:a16="http://schemas.microsoft.com/office/drawing/2014/main" id="{F7D1EAFD-1D5E-0144-81C0-157CAA86F30F}"/>
              </a:ext>
            </a:extLst>
          </p:cNvPr>
          <p:cNvSpPr>
            <a:spLocks noGrp="1"/>
          </p:cNvSpPr>
          <p:nvPr>
            <p:ph type="dt" idx="10"/>
          </p:nvPr>
        </p:nvSpPr>
        <p:spPr/>
        <p:txBody>
          <a:bodyPr/>
          <a:lstStyle/>
          <a:p>
            <a:fld id="{BA2B6653-92F4-6143-A0DB-183E357B2115}" type="datetime1">
              <a:rPr lang="en-US" smtClean="0">
                <a:solidFill>
                  <a:srgbClr val="5F5F5F"/>
                </a:solidFill>
              </a:rPr>
              <a:t>3/29/19</a:t>
            </a:fld>
            <a:endParaRPr lang="en-US" dirty="0">
              <a:solidFill>
                <a:srgbClr val="5F5F5F"/>
              </a:solidFill>
            </a:endParaRPr>
          </a:p>
        </p:txBody>
      </p:sp>
      <p:sp>
        <p:nvSpPr>
          <p:cNvPr id="6" name="Footer Placeholder 5">
            <a:extLst>
              <a:ext uri="{FF2B5EF4-FFF2-40B4-BE49-F238E27FC236}">
                <a16:creationId xmlns:a16="http://schemas.microsoft.com/office/drawing/2014/main" id="{82C13E0C-0167-4541-A661-747C3D6526C0}"/>
              </a:ext>
            </a:extLst>
          </p:cNvPr>
          <p:cNvSpPr>
            <a:spLocks noGrp="1"/>
          </p:cNvSpPr>
          <p:nvPr>
            <p:ph type="ftr" idx="11"/>
          </p:nvPr>
        </p:nvSpPr>
        <p:spPr/>
        <p:txBody>
          <a:bodyPr/>
          <a:lstStyle/>
          <a:p>
            <a:r>
              <a:rPr lang="en-US">
                <a:solidFill>
                  <a:srgbClr val="5F5F5F"/>
                </a:solidFill>
              </a:rPr>
              <a:t>|  Copyright © 2018, Oracle and/or its affiliates. All rights reserved. </a:t>
            </a:r>
            <a:endParaRPr lang="en-US" dirty="0">
              <a:solidFill>
                <a:srgbClr val="5F5F5F"/>
              </a:solidFill>
            </a:endParaRPr>
          </a:p>
        </p:txBody>
      </p:sp>
      <p:sp>
        <p:nvSpPr>
          <p:cNvPr id="7" name="Slide Number Placeholder 6">
            <a:extLst>
              <a:ext uri="{FF2B5EF4-FFF2-40B4-BE49-F238E27FC236}">
                <a16:creationId xmlns:a16="http://schemas.microsoft.com/office/drawing/2014/main" id="{FB68CEFE-7827-7D41-9137-DD9313FD2E6A}"/>
              </a:ext>
            </a:extLst>
          </p:cNvPr>
          <p:cNvSpPr>
            <a:spLocks noGrp="1"/>
          </p:cNvSpPr>
          <p:nvPr>
            <p:ph type="sldNum" idx="12"/>
          </p:nvPr>
        </p:nvSpPr>
        <p:spPr/>
        <p:txBody>
          <a:bodyPr/>
          <a:lstStyle/>
          <a:p>
            <a:fld id="{C51EAA63-D034-42AE-91FA-B13B9518C7BE}" type="slidenum">
              <a:rPr lang="en-US" smtClean="0">
                <a:solidFill>
                  <a:srgbClr val="5F5F5F"/>
                </a:solidFill>
              </a:rPr>
              <a:pPr/>
              <a:t>4</a:t>
            </a:fld>
            <a:endParaRPr lang="en-US" dirty="0">
              <a:solidFill>
                <a:srgbClr val="5F5F5F"/>
              </a:solidFill>
            </a:endParaRPr>
          </a:p>
        </p:txBody>
      </p:sp>
    </p:spTree>
    <p:extLst>
      <p:ext uri="{BB962C8B-B14F-4D97-AF65-F5344CB8AC3E}">
        <p14:creationId xmlns:p14="http://schemas.microsoft.com/office/powerpoint/2010/main" val="4255167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00614BF-4260-8447-ABEB-0EADCCBC2276}"/>
              </a:ext>
            </a:extLst>
          </p:cNvPr>
          <p:cNvSpPr>
            <a:spLocks noGrp="1"/>
          </p:cNvSpPr>
          <p:nvPr>
            <p:ph type="pic" idx="2"/>
          </p:nvPr>
        </p:nvSpPr>
        <p:spPr/>
      </p:sp>
      <p:sp>
        <p:nvSpPr>
          <p:cNvPr id="3" name="Text Placeholder 2">
            <a:extLst>
              <a:ext uri="{FF2B5EF4-FFF2-40B4-BE49-F238E27FC236}">
                <a16:creationId xmlns:a16="http://schemas.microsoft.com/office/drawing/2014/main" id="{39FDEAD0-501A-B94B-8D10-FDE584963ACE}"/>
              </a:ext>
            </a:extLst>
          </p:cNvPr>
          <p:cNvSpPr>
            <a:spLocks noGrp="1"/>
          </p:cNvSpPr>
          <p:nvPr>
            <p:ph type="body" idx="1"/>
          </p:nvPr>
        </p:nvSpPr>
        <p:spPr/>
        <p:txBody>
          <a:bodyPr/>
          <a:lstStyle/>
          <a:p>
            <a:r>
              <a:rPr lang="en-US" dirty="0"/>
              <a:t>HTML, CSS, JavaScript</a:t>
            </a:r>
          </a:p>
          <a:p>
            <a:r>
              <a:rPr lang="en-US" dirty="0"/>
              <a:t>Express JS</a:t>
            </a:r>
          </a:p>
          <a:p>
            <a:r>
              <a:rPr lang="en-IN" dirty="0" err="1"/>
              <a:t>nodemailer</a:t>
            </a:r>
            <a:r>
              <a:rPr lang="en-IN" dirty="0"/>
              <a:t> package</a:t>
            </a:r>
            <a:endParaRPr lang="en-US" dirty="0"/>
          </a:p>
          <a:p>
            <a:r>
              <a:rPr lang="en-US" dirty="0"/>
              <a:t>NodeJS</a:t>
            </a:r>
          </a:p>
        </p:txBody>
      </p:sp>
      <p:sp>
        <p:nvSpPr>
          <p:cNvPr id="4" name="Title 3">
            <a:extLst>
              <a:ext uri="{FF2B5EF4-FFF2-40B4-BE49-F238E27FC236}">
                <a16:creationId xmlns:a16="http://schemas.microsoft.com/office/drawing/2014/main" id="{F957FA71-3393-AA46-847C-2C6F40005FC8}"/>
              </a:ext>
            </a:extLst>
          </p:cNvPr>
          <p:cNvSpPr>
            <a:spLocks noGrp="1"/>
          </p:cNvSpPr>
          <p:nvPr>
            <p:ph type="title"/>
          </p:nvPr>
        </p:nvSpPr>
        <p:spPr/>
        <p:txBody>
          <a:bodyPr/>
          <a:lstStyle/>
          <a:p>
            <a:r>
              <a:rPr lang="en-US" dirty="0"/>
              <a:t>Technology used as of now</a:t>
            </a:r>
          </a:p>
        </p:txBody>
      </p:sp>
      <p:sp>
        <p:nvSpPr>
          <p:cNvPr id="5" name="Date Placeholder 4">
            <a:extLst>
              <a:ext uri="{FF2B5EF4-FFF2-40B4-BE49-F238E27FC236}">
                <a16:creationId xmlns:a16="http://schemas.microsoft.com/office/drawing/2014/main" id="{F7D1EAFD-1D5E-0144-81C0-157CAA86F30F}"/>
              </a:ext>
            </a:extLst>
          </p:cNvPr>
          <p:cNvSpPr>
            <a:spLocks noGrp="1"/>
          </p:cNvSpPr>
          <p:nvPr>
            <p:ph type="dt" idx="10"/>
          </p:nvPr>
        </p:nvSpPr>
        <p:spPr/>
        <p:txBody>
          <a:bodyPr/>
          <a:lstStyle/>
          <a:p>
            <a:fld id="{BA2B6653-92F4-6143-A0DB-183E357B2115}" type="datetime1">
              <a:rPr lang="en-US" smtClean="0">
                <a:solidFill>
                  <a:srgbClr val="5F5F5F"/>
                </a:solidFill>
              </a:rPr>
              <a:t>3/29/19</a:t>
            </a:fld>
            <a:endParaRPr lang="en-US" dirty="0">
              <a:solidFill>
                <a:srgbClr val="5F5F5F"/>
              </a:solidFill>
            </a:endParaRPr>
          </a:p>
        </p:txBody>
      </p:sp>
      <p:sp>
        <p:nvSpPr>
          <p:cNvPr id="6" name="Footer Placeholder 5">
            <a:extLst>
              <a:ext uri="{FF2B5EF4-FFF2-40B4-BE49-F238E27FC236}">
                <a16:creationId xmlns:a16="http://schemas.microsoft.com/office/drawing/2014/main" id="{82C13E0C-0167-4541-A661-747C3D6526C0}"/>
              </a:ext>
            </a:extLst>
          </p:cNvPr>
          <p:cNvSpPr>
            <a:spLocks noGrp="1"/>
          </p:cNvSpPr>
          <p:nvPr>
            <p:ph type="ftr" idx="11"/>
          </p:nvPr>
        </p:nvSpPr>
        <p:spPr/>
        <p:txBody>
          <a:bodyPr/>
          <a:lstStyle/>
          <a:p>
            <a:r>
              <a:rPr lang="en-US">
                <a:solidFill>
                  <a:srgbClr val="5F5F5F"/>
                </a:solidFill>
              </a:rPr>
              <a:t>|  Copyright © 2018, Oracle and/or its affiliates. All rights reserved. </a:t>
            </a:r>
            <a:endParaRPr lang="en-US" dirty="0">
              <a:solidFill>
                <a:srgbClr val="5F5F5F"/>
              </a:solidFill>
            </a:endParaRPr>
          </a:p>
        </p:txBody>
      </p:sp>
      <p:sp>
        <p:nvSpPr>
          <p:cNvPr id="7" name="Slide Number Placeholder 6">
            <a:extLst>
              <a:ext uri="{FF2B5EF4-FFF2-40B4-BE49-F238E27FC236}">
                <a16:creationId xmlns:a16="http://schemas.microsoft.com/office/drawing/2014/main" id="{FB68CEFE-7827-7D41-9137-DD9313FD2E6A}"/>
              </a:ext>
            </a:extLst>
          </p:cNvPr>
          <p:cNvSpPr>
            <a:spLocks noGrp="1"/>
          </p:cNvSpPr>
          <p:nvPr>
            <p:ph type="sldNum" idx="12"/>
          </p:nvPr>
        </p:nvSpPr>
        <p:spPr/>
        <p:txBody>
          <a:bodyPr/>
          <a:lstStyle/>
          <a:p>
            <a:fld id="{C51EAA63-D034-42AE-91FA-B13B9518C7BE}" type="slidenum">
              <a:rPr lang="en-US" smtClean="0">
                <a:solidFill>
                  <a:srgbClr val="5F5F5F"/>
                </a:solidFill>
              </a:rPr>
              <a:pPr/>
              <a:t>5</a:t>
            </a:fld>
            <a:endParaRPr lang="en-US" dirty="0">
              <a:solidFill>
                <a:srgbClr val="5F5F5F"/>
              </a:solidFill>
            </a:endParaRPr>
          </a:p>
        </p:txBody>
      </p:sp>
    </p:spTree>
    <p:extLst>
      <p:ext uri="{BB962C8B-B14F-4D97-AF65-F5344CB8AC3E}">
        <p14:creationId xmlns:p14="http://schemas.microsoft.com/office/powerpoint/2010/main" val="2805296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node_hear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41604" y="1790006"/>
            <a:ext cx="2457674" cy="2331098"/>
          </a:xfrm>
          <a:prstGeom prst="rect">
            <a:avLst/>
          </a:prstGeom>
        </p:spPr>
      </p:pic>
      <p:sp>
        <p:nvSpPr>
          <p:cNvPr id="17" name="Title 2"/>
          <p:cNvSpPr>
            <a:spLocks noGrp="1"/>
          </p:cNvSpPr>
          <p:nvPr>
            <p:ph type="title"/>
          </p:nvPr>
        </p:nvSpPr>
        <p:spPr>
          <a:xfrm>
            <a:off x="4084125" y="2520424"/>
            <a:ext cx="972632" cy="488576"/>
          </a:xfrm>
        </p:spPr>
        <p:txBody>
          <a:bodyPr>
            <a:normAutofit fontScale="90000"/>
          </a:bodyPr>
          <a:lstStyle/>
          <a:p>
            <a:r>
              <a:rPr lang="en-US" sz="2400" dirty="0">
                <a:latin typeface="Arial"/>
                <a:ea typeface="Calibri"/>
                <a:cs typeface="Arial"/>
              </a:rPr>
              <a:t>Demo</a:t>
            </a:r>
          </a:p>
        </p:txBody>
      </p:sp>
      <p:sp>
        <p:nvSpPr>
          <p:cNvPr id="60" name="Slide Number Placeholder 59"/>
          <p:cNvSpPr>
            <a:spLocks noGrp="1"/>
          </p:cNvSpPr>
          <p:nvPr>
            <p:ph type="sldNum" idx="12"/>
          </p:nvPr>
        </p:nvSpPr>
        <p:spPr>
          <a:xfrm>
            <a:off x="8459212" y="4917186"/>
            <a:ext cx="286320" cy="137159"/>
          </a:xfrm>
        </p:spPr>
        <p:txBody>
          <a:bodyPr/>
          <a:lstStyle/>
          <a:p>
            <a:fld id="{C51EAA63-D034-42AE-91FA-B13B9518C7BE}" type="slidenum">
              <a:rPr lang="en-US" smtClean="0">
                <a:solidFill>
                  <a:srgbClr val="5F5F5F"/>
                </a:solidFill>
              </a:rPr>
              <a:pPr/>
              <a:t>6</a:t>
            </a:fld>
            <a:endParaRPr lang="en-US" dirty="0">
              <a:solidFill>
                <a:srgbClr val="5F5F5F"/>
              </a:solidFill>
            </a:endParaRPr>
          </a:p>
        </p:txBody>
      </p:sp>
      <p:sp>
        <p:nvSpPr>
          <p:cNvPr id="61" name="Footer Placeholder 60"/>
          <p:cNvSpPr>
            <a:spLocks noGrp="1"/>
          </p:cNvSpPr>
          <p:nvPr>
            <p:ph type="ftr" idx="11"/>
          </p:nvPr>
        </p:nvSpPr>
        <p:spPr/>
        <p:txBody>
          <a:bodyPr/>
          <a:lstStyle/>
          <a:p>
            <a:r>
              <a:rPr lang="en-US">
                <a:solidFill>
                  <a:srgbClr val="5F5F5F"/>
                </a:solidFill>
              </a:rPr>
              <a:t>|  Copyright © 2018, Oracle and/or its affiliates. All rights reserved. </a:t>
            </a:r>
            <a:endParaRPr lang="en-US" dirty="0">
              <a:solidFill>
                <a:srgbClr val="5F5F5F"/>
              </a:solidFill>
            </a:endParaRPr>
          </a:p>
        </p:txBody>
      </p:sp>
      <p:sp>
        <p:nvSpPr>
          <p:cNvPr id="62" name="Date Placeholder 61"/>
          <p:cNvSpPr>
            <a:spLocks noGrp="1"/>
          </p:cNvSpPr>
          <p:nvPr>
            <p:ph type="dt" idx="10"/>
          </p:nvPr>
        </p:nvSpPr>
        <p:spPr/>
        <p:txBody>
          <a:bodyPr/>
          <a:lstStyle/>
          <a:p>
            <a:fld id="{EDB1DD9F-4F90-AD4E-88F4-085F5B73A7AB}" type="datetime1">
              <a:rPr lang="en-US" smtClean="0">
                <a:solidFill>
                  <a:srgbClr val="5F5F5F"/>
                </a:solidFill>
              </a:rPr>
              <a:t>3/6/19</a:t>
            </a:fld>
            <a:endParaRPr lang="en-US" dirty="0">
              <a:solidFill>
                <a:srgbClr val="5F5F5F"/>
              </a:solidFill>
            </a:endParaRPr>
          </a:p>
        </p:txBody>
      </p:sp>
    </p:spTree>
    <p:extLst>
      <p:ext uri="{BB962C8B-B14F-4D97-AF65-F5344CB8AC3E}">
        <p14:creationId xmlns:p14="http://schemas.microsoft.com/office/powerpoint/2010/main" val="1769408658"/>
      </p:ext>
    </p:extLst>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80000"/>
        </a:solidFill>
        <a:effectLst/>
      </p:bgPr>
    </p:bg>
    <p:spTree>
      <p:nvGrpSpPr>
        <p:cNvPr id="1" name=""/>
        <p:cNvGrpSpPr/>
        <p:nvPr/>
      </p:nvGrpSpPr>
      <p:grpSpPr>
        <a:xfrm>
          <a:off x="0" y="0"/>
          <a:ext cx="0" cy="0"/>
          <a:chOff x="0" y="0"/>
          <a:chExt cx="0" cy="0"/>
        </a:xfrm>
      </p:grpSpPr>
      <p:pic>
        <p:nvPicPr>
          <p:cNvPr id="5" name="shutterstock_v14815519_sml.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duotone>
              <a:schemeClr val="accent1">
                <a:shade val="45000"/>
                <a:satMod val="135000"/>
              </a:schemeClr>
              <a:prstClr val="white"/>
            </a:duotone>
          </a:blip>
          <a:srcRect l="22054" t="-141" r="21080" b="4392"/>
          <a:stretch/>
        </p:blipFill>
        <p:spPr>
          <a:xfrm>
            <a:off x="153961" y="281178"/>
            <a:ext cx="4800600" cy="4636008"/>
          </a:xfrm>
          <a:prstGeom prst="rect">
            <a:avLst/>
          </a:prstGeom>
        </p:spPr>
      </p:pic>
      <p:sp>
        <p:nvSpPr>
          <p:cNvPr id="2" name="Title 1"/>
          <p:cNvSpPr txBox="1">
            <a:spLocks/>
          </p:cNvSpPr>
          <p:nvPr/>
        </p:nvSpPr>
        <p:spPr>
          <a:xfrm>
            <a:off x="400051" y="304800"/>
            <a:ext cx="8343900" cy="666750"/>
          </a:xfrm>
          <a:prstGeom prst="rect">
            <a:avLst/>
          </a:prstGeom>
        </p:spPr>
        <p:txBody>
          <a:bodyPr anchor="b" anchorCtr="0"/>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700" dirty="0">
                <a:solidFill>
                  <a:schemeClr val="bg1"/>
                </a:solidFill>
              </a:rPr>
              <a:t>Future Enhancement and features.</a:t>
            </a:r>
          </a:p>
        </p:txBody>
      </p:sp>
      <p:sp>
        <p:nvSpPr>
          <p:cNvPr id="3" name="TextBox 2"/>
          <p:cNvSpPr txBox="1"/>
          <p:nvPr/>
        </p:nvSpPr>
        <p:spPr>
          <a:xfrm>
            <a:off x="4731563" y="2452910"/>
            <a:ext cx="4379759" cy="406444"/>
          </a:xfrm>
          <a:prstGeom prst="rect">
            <a:avLst/>
          </a:prstGeom>
          <a:noFill/>
        </p:spPr>
        <p:txBody>
          <a:bodyPr wrap="square" lIns="0" tIns="0" rIns="0" bIns="0" rtlCol="0">
            <a:noAutofit/>
          </a:bodyPr>
          <a:lstStyle/>
          <a:p>
            <a:r>
              <a:rPr lang="en-US" sz="1800" b="1" dirty="0">
                <a:solidFill>
                  <a:schemeClr val="bg1"/>
                </a:solidFill>
              </a:rPr>
              <a:t>Using NLP extract user intents/interest</a:t>
            </a:r>
            <a:endParaRPr lang="en-US" sz="1800" dirty="0">
              <a:solidFill>
                <a:schemeClr val="bg1"/>
              </a:solidFill>
            </a:endParaRPr>
          </a:p>
        </p:txBody>
      </p:sp>
      <p:cxnSp>
        <p:nvCxnSpPr>
          <p:cNvPr id="13" name="Straight Connector 12"/>
          <p:cNvCxnSpPr/>
          <p:nvPr/>
        </p:nvCxnSpPr>
        <p:spPr>
          <a:xfrm flipV="1">
            <a:off x="2554260" y="1454297"/>
            <a:ext cx="2075509" cy="23138"/>
          </a:xfrm>
          <a:prstGeom prst="line">
            <a:avLst/>
          </a:prstGeom>
          <a:ln>
            <a:solidFill>
              <a:schemeClr val="bg1"/>
            </a:solidFill>
            <a:prstDash val="sysDot"/>
            <a:headEnd type="ova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2577787" y="3215186"/>
            <a:ext cx="2075509" cy="23138"/>
          </a:xfrm>
          <a:prstGeom prst="line">
            <a:avLst/>
          </a:prstGeom>
          <a:ln>
            <a:solidFill>
              <a:schemeClr val="bg1"/>
            </a:solidFill>
            <a:prstDash val="sysDot"/>
            <a:headEnd type="ova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2554261" y="2556890"/>
            <a:ext cx="2075509" cy="23138"/>
          </a:xfrm>
          <a:prstGeom prst="line">
            <a:avLst/>
          </a:prstGeom>
          <a:ln>
            <a:solidFill>
              <a:schemeClr val="bg1"/>
            </a:solidFill>
            <a:prstDash val="sysDot"/>
            <a:headEnd type="ova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2577786" y="4043048"/>
            <a:ext cx="2075509" cy="23138"/>
          </a:xfrm>
          <a:prstGeom prst="line">
            <a:avLst/>
          </a:prstGeom>
          <a:ln>
            <a:solidFill>
              <a:schemeClr val="bg1"/>
            </a:solidFill>
            <a:prstDash val="sysDot"/>
            <a:headEnd type="oval"/>
          </a:ln>
          <a:effectLst/>
        </p:spPr>
        <p:style>
          <a:lnRef idx="2">
            <a:schemeClr val="accent1"/>
          </a:lnRef>
          <a:fillRef idx="0">
            <a:schemeClr val="accent1"/>
          </a:fillRef>
          <a:effectRef idx="1">
            <a:schemeClr val="accent1"/>
          </a:effectRef>
          <a:fontRef idx="minor">
            <a:schemeClr val="tx1"/>
          </a:fontRef>
        </p:style>
      </p:cxnSp>
      <p:pic>
        <p:nvPicPr>
          <p:cNvPr id="25" name="Picture 24" descr="1.5X red tab for PPT.p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bwMode="ltGray">
          <a:xfrm>
            <a:off x="398470" y="4716318"/>
            <a:ext cx="1190633" cy="436060"/>
          </a:xfrm>
          <a:prstGeom prst="rect">
            <a:avLst/>
          </a:prstGeom>
        </p:spPr>
      </p:pic>
      <p:sp>
        <p:nvSpPr>
          <p:cNvPr id="26" name="Date Placeholder 1"/>
          <p:cNvSpPr txBox="1">
            <a:spLocks/>
          </p:cNvSpPr>
          <p:nvPr/>
        </p:nvSpPr>
        <p:spPr>
          <a:xfrm>
            <a:off x="4653297" y="4917186"/>
            <a:ext cx="920037" cy="137159"/>
          </a:xfrm>
          <a:prstGeom prst="rect">
            <a:avLst/>
          </a:prstGeom>
        </p:spPr>
        <p:txBody>
          <a:bodyPr/>
          <a:lstStyle>
            <a:defPPr>
              <a:defRPr lang="en-US"/>
            </a:defPPr>
            <a:lvl1pPr marL="0" algn="l" defTabSz="685891" rtl="0" eaLnBrk="1" latinLnBrk="0" hangingPunct="1">
              <a:defRPr sz="1400" kern="1200">
                <a:solidFill>
                  <a:schemeClr val="tx1"/>
                </a:solidFill>
                <a:latin typeface="+mn-lt"/>
                <a:ea typeface="+mn-ea"/>
                <a:cs typeface="+mn-cs"/>
              </a:defRPr>
            </a:lvl1pPr>
            <a:lvl2pPr marL="342946" algn="l" defTabSz="685891" rtl="0" eaLnBrk="1" latinLnBrk="0" hangingPunct="1">
              <a:defRPr sz="1400" kern="1200">
                <a:solidFill>
                  <a:schemeClr val="tx1"/>
                </a:solidFill>
                <a:latin typeface="+mn-lt"/>
                <a:ea typeface="+mn-ea"/>
                <a:cs typeface="+mn-cs"/>
              </a:defRPr>
            </a:lvl2pPr>
            <a:lvl3pPr marL="685891" algn="l" defTabSz="685891" rtl="0" eaLnBrk="1" latinLnBrk="0" hangingPunct="1">
              <a:defRPr sz="1400" kern="1200">
                <a:solidFill>
                  <a:schemeClr val="tx1"/>
                </a:solidFill>
                <a:latin typeface="+mn-lt"/>
                <a:ea typeface="+mn-ea"/>
                <a:cs typeface="+mn-cs"/>
              </a:defRPr>
            </a:lvl3pPr>
            <a:lvl4pPr marL="1028837" algn="l" defTabSz="685891" rtl="0" eaLnBrk="1" latinLnBrk="0" hangingPunct="1">
              <a:defRPr sz="1400" kern="1200">
                <a:solidFill>
                  <a:schemeClr val="tx1"/>
                </a:solidFill>
                <a:latin typeface="+mn-lt"/>
                <a:ea typeface="+mn-ea"/>
                <a:cs typeface="+mn-cs"/>
              </a:defRPr>
            </a:lvl4pPr>
            <a:lvl5pPr marL="1371783" algn="l" defTabSz="685891" rtl="0" eaLnBrk="1" latinLnBrk="0" hangingPunct="1">
              <a:defRPr sz="1400" kern="1200">
                <a:solidFill>
                  <a:schemeClr val="tx1"/>
                </a:solidFill>
                <a:latin typeface="+mn-lt"/>
                <a:ea typeface="+mn-ea"/>
                <a:cs typeface="+mn-cs"/>
              </a:defRPr>
            </a:lvl5pPr>
            <a:lvl6pPr marL="1714729" algn="l" defTabSz="685891" rtl="0" eaLnBrk="1" latinLnBrk="0" hangingPunct="1">
              <a:defRPr sz="1400" kern="1200">
                <a:solidFill>
                  <a:schemeClr val="tx1"/>
                </a:solidFill>
                <a:latin typeface="+mn-lt"/>
                <a:ea typeface="+mn-ea"/>
                <a:cs typeface="+mn-cs"/>
              </a:defRPr>
            </a:lvl6pPr>
            <a:lvl7pPr marL="2057674" algn="l" defTabSz="685891" rtl="0" eaLnBrk="1" latinLnBrk="0" hangingPunct="1">
              <a:defRPr sz="1400" kern="1200">
                <a:solidFill>
                  <a:schemeClr val="tx1"/>
                </a:solidFill>
                <a:latin typeface="+mn-lt"/>
                <a:ea typeface="+mn-ea"/>
                <a:cs typeface="+mn-cs"/>
              </a:defRPr>
            </a:lvl7pPr>
            <a:lvl8pPr marL="2400620" algn="l" defTabSz="685891" rtl="0" eaLnBrk="1" latinLnBrk="0" hangingPunct="1">
              <a:defRPr sz="1400" kern="1200">
                <a:solidFill>
                  <a:schemeClr val="tx1"/>
                </a:solidFill>
                <a:latin typeface="+mn-lt"/>
                <a:ea typeface="+mn-ea"/>
                <a:cs typeface="+mn-cs"/>
              </a:defRPr>
            </a:lvl8pPr>
            <a:lvl9pPr marL="2743566" algn="l" defTabSz="685891" rtl="0" eaLnBrk="1" latinLnBrk="0" hangingPunct="1">
              <a:defRPr sz="1400" kern="1200">
                <a:solidFill>
                  <a:schemeClr val="tx1"/>
                </a:solidFill>
                <a:latin typeface="+mn-lt"/>
                <a:ea typeface="+mn-ea"/>
                <a:cs typeface="+mn-cs"/>
              </a:defRPr>
            </a:lvl9pPr>
          </a:lstStyle>
          <a:p>
            <a:endParaRPr lang="en-US" dirty="0">
              <a:solidFill>
                <a:srgbClr val="5F5F5F"/>
              </a:solidFill>
            </a:endParaRPr>
          </a:p>
        </p:txBody>
      </p:sp>
      <p:sp>
        <p:nvSpPr>
          <p:cNvPr id="16" name="Footer Placeholder 15"/>
          <p:cNvSpPr>
            <a:spLocks noGrp="1"/>
          </p:cNvSpPr>
          <p:nvPr>
            <p:ph type="ftr" idx="11"/>
          </p:nvPr>
        </p:nvSpPr>
        <p:spPr/>
        <p:txBody>
          <a:bodyPr/>
          <a:lstStyle/>
          <a:p>
            <a:r>
              <a:rPr lang="en-US">
                <a:solidFill>
                  <a:srgbClr val="5F5F5F"/>
                </a:solidFill>
              </a:rPr>
              <a:t>|  Copyright © 2018, Oracle and/or its affiliates. All rights reserved. </a:t>
            </a:r>
            <a:endParaRPr lang="en-US" dirty="0">
              <a:solidFill>
                <a:srgbClr val="5F5F5F"/>
              </a:solidFill>
            </a:endParaRPr>
          </a:p>
        </p:txBody>
      </p:sp>
      <p:sp>
        <p:nvSpPr>
          <p:cNvPr id="17" name="Slide Number Placeholder 16"/>
          <p:cNvSpPr>
            <a:spLocks noGrp="1"/>
          </p:cNvSpPr>
          <p:nvPr>
            <p:ph type="sldNum" idx="12"/>
          </p:nvPr>
        </p:nvSpPr>
        <p:spPr/>
        <p:txBody>
          <a:bodyPr/>
          <a:lstStyle/>
          <a:p>
            <a:fld id="{C51EAA63-D034-42AE-91FA-B13B9518C7BE}" type="slidenum">
              <a:rPr lang="en-US" smtClean="0">
                <a:solidFill>
                  <a:srgbClr val="5F5F5F"/>
                </a:solidFill>
              </a:rPr>
              <a:pPr/>
              <a:t>7</a:t>
            </a:fld>
            <a:endParaRPr lang="en-US" dirty="0">
              <a:solidFill>
                <a:srgbClr val="5F5F5F"/>
              </a:solidFill>
            </a:endParaRPr>
          </a:p>
        </p:txBody>
      </p:sp>
      <p:sp>
        <p:nvSpPr>
          <p:cNvPr id="28" name="Date Placeholder 27"/>
          <p:cNvSpPr>
            <a:spLocks noGrp="1"/>
          </p:cNvSpPr>
          <p:nvPr>
            <p:ph type="dt" idx="10"/>
          </p:nvPr>
        </p:nvSpPr>
        <p:spPr/>
        <p:txBody>
          <a:bodyPr/>
          <a:lstStyle/>
          <a:p>
            <a:fld id="{6879605B-6E2F-2A44-B8A4-3067CBB46AF9}" type="datetime1">
              <a:rPr lang="en-US" smtClean="0">
                <a:solidFill>
                  <a:srgbClr val="5F5F5F"/>
                </a:solidFill>
              </a:rPr>
              <a:t>3/29/19</a:t>
            </a:fld>
            <a:endParaRPr lang="en-US" dirty="0">
              <a:solidFill>
                <a:srgbClr val="5F5F5F"/>
              </a:solidFill>
            </a:endParaRPr>
          </a:p>
        </p:txBody>
      </p:sp>
      <p:sp>
        <p:nvSpPr>
          <p:cNvPr id="24" name="TextBox 23">
            <a:extLst>
              <a:ext uri="{FF2B5EF4-FFF2-40B4-BE49-F238E27FC236}">
                <a16:creationId xmlns:a16="http://schemas.microsoft.com/office/drawing/2014/main" id="{3063288E-2750-0A4C-B146-8056E96CCBA1}"/>
              </a:ext>
            </a:extLst>
          </p:cNvPr>
          <p:cNvSpPr txBox="1"/>
          <p:nvPr/>
        </p:nvSpPr>
        <p:spPr>
          <a:xfrm>
            <a:off x="4757100" y="1873313"/>
            <a:ext cx="3845269" cy="406444"/>
          </a:xfrm>
          <a:prstGeom prst="rect">
            <a:avLst/>
          </a:prstGeom>
          <a:noFill/>
        </p:spPr>
        <p:txBody>
          <a:bodyPr wrap="square" lIns="0" tIns="0" rIns="0" bIns="0" rtlCol="0">
            <a:noAutofit/>
          </a:bodyPr>
          <a:lstStyle/>
          <a:p>
            <a:r>
              <a:rPr lang="en-US" sz="1800" b="1" dirty="0">
                <a:solidFill>
                  <a:schemeClr val="bg1"/>
                </a:solidFill>
              </a:rPr>
              <a:t>User can share their shopping interests with their friends on UI</a:t>
            </a:r>
            <a:endParaRPr lang="en-US" sz="1800" dirty="0">
              <a:solidFill>
                <a:schemeClr val="bg1"/>
              </a:solidFill>
            </a:endParaRPr>
          </a:p>
        </p:txBody>
      </p:sp>
      <p:sp>
        <p:nvSpPr>
          <p:cNvPr id="27" name="TextBox 26">
            <a:extLst>
              <a:ext uri="{FF2B5EF4-FFF2-40B4-BE49-F238E27FC236}">
                <a16:creationId xmlns:a16="http://schemas.microsoft.com/office/drawing/2014/main" id="{E18A730C-5596-544F-AFD1-FAC17F984774}"/>
              </a:ext>
            </a:extLst>
          </p:cNvPr>
          <p:cNvSpPr txBox="1"/>
          <p:nvPr/>
        </p:nvSpPr>
        <p:spPr>
          <a:xfrm>
            <a:off x="4731563" y="1336895"/>
            <a:ext cx="3845269" cy="406444"/>
          </a:xfrm>
          <a:prstGeom prst="rect">
            <a:avLst/>
          </a:prstGeom>
          <a:noFill/>
        </p:spPr>
        <p:txBody>
          <a:bodyPr wrap="square" lIns="0" tIns="0" rIns="0" bIns="0" rtlCol="0">
            <a:noAutofit/>
          </a:bodyPr>
          <a:lstStyle/>
          <a:p>
            <a:r>
              <a:rPr lang="en-US" sz="1800" b="1" dirty="0">
                <a:solidFill>
                  <a:schemeClr val="bg1"/>
                </a:solidFill>
              </a:rPr>
              <a:t>Better Customer UI Design</a:t>
            </a:r>
            <a:endParaRPr lang="en-US" sz="1800" dirty="0">
              <a:solidFill>
                <a:schemeClr val="bg1"/>
              </a:solidFill>
            </a:endParaRPr>
          </a:p>
        </p:txBody>
      </p:sp>
      <p:sp>
        <p:nvSpPr>
          <p:cNvPr id="29" name="TextBox 28">
            <a:extLst>
              <a:ext uri="{FF2B5EF4-FFF2-40B4-BE49-F238E27FC236}">
                <a16:creationId xmlns:a16="http://schemas.microsoft.com/office/drawing/2014/main" id="{F63D5441-E7BE-414D-867F-35D8B1F4D4EA}"/>
              </a:ext>
            </a:extLst>
          </p:cNvPr>
          <p:cNvSpPr txBox="1"/>
          <p:nvPr/>
        </p:nvSpPr>
        <p:spPr>
          <a:xfrm>
            <a:off x="4757100" y="3919478"/>
            <a:ext cx="3845269" cy="406444"/>
          </a:xfrm>
          <a:prstGeom prst="rect">
            <a:avLst/>
          </a:prstGeom>
          <a:noFill/>
        </p:spPr>
        <p:txBody>
          <a:bodyPr wrap="square" lIns="0" tIns="0" rIns="0" bIns="0" rtlCol="0">
            <a:noAutofit/>
          </a:bodyPr>
          <a:lstStyle/>
          <a:p>
            <a:r>
              <a:rPr lang="en-US" sz="1800" b="1" dirty="0">
                <a:solidFill>
                  <a:schemeClr val="bg1"/>
                </a:solidFill>
              </a:rPr>
              <a:t>And Many more to come……….</a:t>
            </a:r>
            <a:endParaRPr lang="en-US" sz="1800" dirty="0">
              <a:solidFill>
                <a:schemeClr val="bg1"/>
              </a:solidFill>
            </a:endParaRPr>
          </a:p>
        </p:txBody>
      </p:sp>
      <p:cxnSp>
        <p:nvCxnSpPr>
          <p:cNvPr id="30" name="Straight Connector 29">
            <a:extLst>
              <a:ext uri="{FF2B5EF4-FFF2-40B4-BE49-F238E27FC236}">
                <a16:creationId xmlns:a16="http://schemas.microsoft.com/office/drawing/2014/main" id="{7D9198A2-0EBF-044C-AF79-9C6B33358F71}"/>
              </a:ext>
            </a:extLst>
          </p:cNvPr>
          <p:cNvCxnSpPr/>
          <p:nvPr/>
        </p:nvCxnSpPr>
        <p:spPr>
          <a:xfrm flipV="1">
            <a:off x="2554261" y="2859354"/>
            <a:ext cx="2075509" cy="23138"/>
          </a:xfrm>
          <a:prstGeom prst="line">
            <a:avLst/>
          </a:prstGeom>
          <a:ln>
            <a:solidFill>
              <a:schemeClr val="bg1"/>
            </a:solidFill>
            <a:prstDash val="sysDot"/>
            <a:headEnd type="oval"/>
          </a:ln>
          <a:effectLst/>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60B34F77-6713-B24F-9F78-8FC2281DB73D}"/>
              </a:ext>
            </a:extLst>
          </p:cNvPr>
          <p:cNvSpPr txBox="1"/>
          <p:nvPr/>
        </p:nvSpPr>
        <p:spPr>
          <a:xfrm>
            <a:off x="4757103" y="2775214"/>
            <a:ext cx="4379759" cy="406444"/>
          </a:xfrm>
          <a:prstGeom prst="rect">
            <a:avLst/>
          </a:prstGeom>
          <a:noFill/>
        </p:spPr>
        <p:txBody>
          <a:bodyPr wrap="square" lIns="0" tIns="0" rIns="0" bIns="0" rtlCol="0">
            <a:noAutofit/>
          </a:bodyPr>
          <a:lstStyle/>
          <a:p>
            <a:r>
              <a:rPr lang="en-US" sz="1800" b="1" dirty="0">
                <a:solidFill>
                  <a:schemeClr val="bg1"/>
                </a:solidFill>
              </a:rPr>
              <a:t>A UI/App for Retailers</a:t>
            </a:r>
            <a:endParaRPr lang="en-US" sz="1800" dirty="0">
              <a:solidFill>
                <a:schemeClr val="bg1"/>
              </a:solidFill>
            </a:endParaRPr>
          </a:p>
        </p:txBody>
      </p:sp>
      <p:cxnSp>
        <p:nvCxnSpPr>
          <p:cNvPr id="32" name="Straight Connector 31">
            <a:extLst>
              <a:ext uri="{FF2B5EF4-FFF2-40B4-BE49-F238E27FC236}">
                <a16:creationId xmlns:a16="http://schemas.microsoft.com/office/drawing/2014/main" id="{E83376AE-82F6-314A-AB50-20F8C8C7B8BC}"/>
              </a:ext>
            </a:extLst>
          </p:cNvPr>
          <p:cNvCxnSpPr/>
          <p:nvPr/>
        </p:nvCxnSpPr>
        <p:spPr>
          <a:xfrm flipV="1">
            <a:off x="2554260" y="1983320"/>
            <a:ext cx="2075509" cy="23138"/>
          </a:xfrm>
          <a:prstGeom prst="line">
            <a:avLst/>
          </a:prstGeom>
          <a:ln>
            <a:solidFill>
              <a:schemeClr val="bg1"/>
            </a:solidFill>
            <a:prstDash val="sysDot"/>
            <a:headEnd type="oval"/>
          </a:ln>
          <a:effectLst/>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5F06FA9A-1650-4348-96FF-4B3270A0AA70}"/>
              </a:ext>
            </a:extLst>
          </p:cNvPr>
          <p:cNvSpPr txBox="1"/>
          <p:nvPr/>
        </p:nvSpPr>
        <p:spPr>
          <a:xfrm>
            <a:off x="4757102" y="3097815"/>
            <a:ext cx="3845269" cy="699438"/>
          </a:xfrm>
          <a:prstGeom prst="rect">
            <a:avLst/>
          </a:prstGeom>
          <a:noFill/>
        </p:spPr>
        <p:txBody>
          <a:bodyPr wrap="square" lIns="0" tIns="0" rIns="0" bIns="0" rtlCol="0">
            <a:noAutofit/>
          </a:bodyPr>
          <a:lstStyle/>
          <a:p>
            <a:r>
              <a:rPr lang="en-US" sz="1800" b="1" dirty="0">
                <a:solidFill>
                  <a:schemeClr val="bg1"/>
                </a:solidFill>
              </a:rPr>
              <a:t>Add more precedence  to these users as they themselves had shown the interest to buy.</a:t>
            </a:r>
            <a:endParaRPr lang="en-US" sz="1800" dirty="0">
              <a:solidFill>
                <a:schemeClr val="bg1"/>
              </a:solidFill>
            </a:endParaRPr>
          </a:p>
        </p:txBody>
      </p:sp>
    </p:spTree>
    <p:extLst>
      <p:ext uri="{BB962C8B-B14F-4D97-AF65-F5344CB8AC3E}">
        <p14:creationId xmlns:p14="http://schemas.microsoft.com/office/powerpoint/2010/main" val="2501609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node_heart.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41604" y="1790006"/>
            <a:ext cx="2457674" cy="2331098"/>
          </a:xfrm>
          <a:prstGeom prst="rect">
            <a:avLst/>
          </a:prstGeom>
        </p:spPr>
      </p:pic>
      <p:sp>
        <p:nvSpPr>
          <p:cNvPr id="17" name="Title 2"/>
          <p:cNvSpPr>
            <a:spLocks noGrp="1"/>
          </p:cNvSpPr>
          <p:nvPr>
            <p:ph type="title"/>
          </p:nvPr>
        </p:nvSpPr>
        <p:spPr>
          <a:xfrm>
            <a:off x="3711388" y="2520424"/>
            <a:ext cx="1580029" cy="488576"/>
          </a:xfrm>
        </p:spPr>
        <p:txBody>
          <a:bodyPr>
            <a:normAutofit fontScale="90000"/>
          </a:bodyPr>
          <a:lstStyle/>
          <a:p>
            <a:r>
              <a:rPr lang="en-US" sz="2400" dirty="0">
                <a:latin typeface="Arial"/>
                <a:ea typeface="Calibri"/>
                <a:cs typeface="Arial"/>
              </a:rPr>
              <a:t>Thank you</a:t>
            </a:r>
          </a:p>
        </p:txBody>
      </p:sp>
      <p:sp>
        <p:nvSpPr>
          <p:cNvPr id="60" name="Slide Number Placeholder 59"/>
          <p:cNvSpPr>
            <a:spLocks noGrp="1"/>
          </p:cNvSpPr>
          <p:nvPr>
            <p:ph type="sldNum" idx="12"/>
          </p:nvPr>
        </p:nvSpPr>
        <p:spPr>
          <a:xfrm>
            <a:off x="8459212" y="4917186"/>
            <a:ext cx="286320" cy="137159"/>
          </a:xfrm>
        </p:spPr>
        <p:txBody>
          <a:bodyPr/>
          <a:lstStyle/>
          <a:p>
            <a:fld id="{C51EAA63-D034-42AE-91FA-B13B9518C7BE}" type="slidenum">
              <a:rPr lang="en-US" smtClean="0">
                <a:solidFill>
                  <a:srgbClr val="5F5F5F"/>
                </a:solidFill>
              </a:rPr>
              <a:pPr/>
              <a:t>8</a:t>
            </a:fld>
            <a:endParaRPr lang="en-US" dirty="0">
              <a:solidFill>
                <a:srgbClr val="5F5F5F"/>
              </a:solidFill>
            </a:endParaRPr>
          </a:p>
        </p:txBody>
      </p:sp>
      <p:sp>
        <p:nvSpPr>
          <p:cNvPr id="61" name="Footer Placeholder 60"/>
          <p:cNvSpPr>
            <a:spLocks noGrp="1"/>
          </p:cNvSpPr>
          <p:nvPr>
            <p:ph type="ftr" idx="11"/>
          </p:nvPr>
        </p:nvSpPr>
        <p:spPr/>
        <p:txBody>
          <a:bodyPr/>
          <a:lstStyle/>
          <a:p>
            <a:r>
              <a:rPr lang="en-US">
                <a:solidFill>
                  <a:srgbClr val="5F5F5F"/>
                </a:solidFill>
              </a:rPr>
              <a:t>|  Copyright © 2018, Oracle and/or its affiliates. All rights reserved. </a:t>
            </a:r>
            <a:endParaRPr lang="en-US" dirty="0">
              <a:solidFill>
                <a:srgbClr val="5F5F5F"/>
              </a:solidFill>
            </a:endParaRPr>
          </a:p>
        </p:txBody>
      </p:sp>
      <p:sp>
        <p:nvSpPr>
          <p:cNvPr id="62" name="Date Placeholder 61"/>
          <p:cNvSpPr>
            <a:spLocks noGrp="1"/>
          </p:cNvSpPr>
          <p:nvPr>
            <p:ph type="dt" idx="10"/>
          </p:nvPr>
        </p:nvSpPr>
        <p:spPr/>
        <p:txBody>
          <a:bodyPr/>
          <a:lstStyle/>
          <a:p>
            <a:fld id="{EDB1DD9F-4F90-AD4E-88F4-085F5B73A7AB}" type="datetime1">
              <a:rPr lang="en-US" smtClean="0">
                <a:solidFill>
                  <a:srgbClr val="5F5F5F"/>
                </a:solidFill>
              </a:rPr>
              <a:t>3/29/19</a:t>
            </a:fld>
            <a:endParaRPr lang="en-US" dirty="0">
              <a:solidFill>
                <a:srgbClr val="5F5F5F"/>
              </a:solidFill>
            </a:endParaRPr>
          </a:p>
        </p:txBody>
      </p:sp>
    </p:spTree>
    <p:extLst>
      <p:ext uri="{BB962C8B-B14F-4D97-AF65-F5344CB8AC3E}">
        <p14:creationId xmlns:p14="http://schemas.microsoft.com/office/powerpoint/2010/main" val="788967623"/>
      </p:ext>
    </p:extLst>
  </p:cSld>
  <p:clrMapOvr>
    <a:masterClrMapping/>
  </p:clrMapOvr>
  <p:transition>
    <p:wipe dir="r"/>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DC_2017">
  <a:themeElements>
    <a:clrScheme name="Oracle_2016">
      <a:dk1>
        <a:srgbClr val="58595B"/>
      </a:dk1>
      <a:lt1>
        <a:srgbClr val="FFFFFF"/>
      </a:lt1>
      <a:dk2>
        <a:srgbClr val="000000"/>
      </a:dk2>
      <a:lt2>
        <a:srgbClr val="BFCED6"/>
      </a:lt2>
      <a:accent1>
        <a:srgbClr val="F80000"/>
      </a:accent1>
      <a:accent2>
        <a:srgbClr val="007396"/>
      </a:accent2>
      <a:accent3>
        <a:srgbClr val="FF7700"/>
      </a:accent3>
      <a:accent4>
        <a:srgbClr val="007396"/>
      </a:accent4>
      <a:accent5>
        <a:srgbClr val="8E2C48"/>
      </a:accent5>
      <a:accent6>
        <a:srgbClr val="3A913F"/>
      </a:accent6>
      <a:hlink>
        <a:srgbClr val="F00000"/>
      </a:hlink>
      <a:folHlink>
        <a:srgbClr val="F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DC_PPT_Temp2016" id="{5FE30299-BEFC-954E-A3E8-9C88737E0885}" vid="{6DC5784F-C90B-D246-AEDF-535E837D81E3}"/>
    </a:ext>
  </a:extLst>
</a:theme>
</file>

<file path=ppt/theme/theme2.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racle">
      <a:dk1>
        <a:srgbClr val="5F5F5F"/>
      </a:dk1>
      <a:lt1>
        <a:srgbClr val="FFFFFF"/>
      </a:lt1>
      <a:dk2>
        <a:srgbClr val="7F7F7F"/>
      </a:dk2>
      <a:lt2>
        <a:srgbClr val="DCE3E4"/>
      </a:lt2>
      <a:accent1>
        <a:srgbClr val="F8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110252</TotalTime>
  <Words>366</Words>
  <Application>Microsoft Macintosh PowerPoint</Application>
  <PresentationFormat>On-screen Show (16:9)</PresentationFormat>
  <Paragraphs>70</Paragraphs>
  <Slides>8</Slides>
  <Notes>7</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ODC_2017</vt:lpstr>
      <vt:lpstr>Oracle eCom</vt:lpstr>
      <vt:lpstr>Hackathon Idea</vt:lpstr>
      <vt:lpstr>Technical Design</vt:lpstr>
      <vt:lpstr>Benefits</vt:lpstr>
      <vt:lpstr>Technology used as of now</vt:lpstr>
      <vt:lpstr>Demo</vt:lpstr>
      <vt:lpstr>PowerPoint Presentation</vt:lpstr>
      <vt:lpstr>Thank you</vt:lpstr>
    </vt:vector>
  </TitlesOfParts>
  <Company>Oracle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the PowerPoint Template</dc:title>
  <dc:creator>mmarasco</dc:creator>
  <cp:lastModifiedBy>Mrityunjay Ranjan</cp:lastModifiedBy>
  <cp:revision>1470</cp:revision>
  <cp:lastPrinted>2016-03-10T01:16:14Z</cp:lastPrinted>
  <dcterms:created xsi:type="dcterms:W3CDTF">2014-11-12T16:42:22Z</dcterms:created>
  <dcterms:modified xsi:type="dcterms:W3CDTF">2019-03-29T06:35:57Z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2343037</vt:lpwstr>
  </property>
  <property fmtid="{D5CDD505-2E9C-101B-9397-08002B2CF9AE}" pid="3" name="NXPowerLiteSettings">
    <vt:lpwstr>F98007B004F000</vt:lpwstr>
  </property>
  <property fmtid="{D5CDD505-2E9C-101B-9397-08002B2CF9AE}" pid="4" name="NXPowerLiteVersion">
    <vt:lpwstr>D5.0.2</vt:lpwstr>
  </property>
</Properties>
</file>